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D0B74-E27C-0DE5-57E3-AC896670CA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03C7E4-6237-F29A-8DE3-F2C7AD5FE3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AB34BF-B9C9-43EE-C0F5-7AF66B6E8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F8D7-F954-44C8-9516-4FD8D2B753FA}" type="datetimeFigureOut">
              <a:rPr lang="lv-LV" smtClean="0"/>
              <a:t>26.05.2024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17F2E-D42D-0BB2-5C29-22B318F0F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3841B-E8C5-8582-0368-685E05F82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0E75-57A3-4274-9F48-3DEB5CFA69D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24831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BA9CD-EB85-309D-E3A8-F3E6F3A98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915D5D-688B-1AEB-8A5E-4A12309CC8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CF82FD-6EEC-58B1-E33E-5B6C45D98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F8D7-F954-44C8-9516-4FD8D2B753FA}" type="datetimeFigureOut">
              <a:rPr lang="lv-LV" smtClean="0"/>
              <a:t>26.05.2024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543517-60CF-2C64-F541-9B493D257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E59F34-1B39-E109-2BF2-606F34E84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0E75-57A3-4274-9F48-3DEB5CFA69D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73378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14FCD1-A333-FFB5-ED09-D8CB650513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C85DBF-4172-5428-D608-CA784F6BB5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DB92EA-2443-6493-81E3-76A583B15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F8D7-F954-44C8-9516-4FD8D2B753FA}" type="datetimeFigureOut">
              <a:rPr lang="lv-LV" smtClean="0"/>
              <a:t>26.05.2024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29075D-60BC-0132-7794-C299976CD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D092E-51C8-56DA-B039-1B962AB46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0E75-57A3-4274-9F48-3DEB5CFA69D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12267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8A2F9-D2FB-A068-CCBA-AE91D3E10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A6B1F-93D0-AB0A-02D2-090A79359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93F5CE-0ED3-3E53-ECC0-1F465C980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F8D7-F954-44C8-9516-4FD8D2B753FA}" type="datetimeFigureOut">
              <a:rPr lang="lv-LV" smtClean="0"/>
              <a:t>26.05.2024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FBEFF-9EB6-7EE3-45AF-5765E1458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02CB-7731-390F-3458-2B82ACA2F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0E75-57A3-4274-9F48-3DEB5CFA69D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42828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D4904-7982-BD1E-7FC3-728CE00CC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ECE97F-2ED5-019C-A5A8-EE8DAF5198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4B781-865B-AD5C-7BE2-B1FC54F0A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F8D7-F954-44C8-9516-4FD8D2B753FA}" type="datetimeFigureOut">
              <a:rPr lang="lv-LV" smtClean="0"/>
              <a:t>26.05.2024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8C9385-1023-1C61-64A5-58CBB2D59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3CAA09-6C3E-1045-EEDC-13EAB27DF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0E75-57A3-4274-9F48-3DEB5CFA69D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31823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A96BB-A643-8738-1946-D0EF45A44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E7E3D-EF05-6B98-D9E6-B026C6C4B9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1A31F4-1866-95AC-6EDB-D26D66A084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FB869-7E43-99EB-054A-8C08ADD57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F8D7-F954-44C8-9516-4FD8D2B753FA}" type="datetimeFigureOut">
              <a:rPr lang="lv-LV" smtClean="0"/>
              <a:t>26.05.2024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4E5EFE-3A68-360F-0FDC-1A64B217D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74CDC2-2B5A-D2DC-D8FA-D35153A1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0E75-57A3-4274-9F48-3DEB5CFA69D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11479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A70D5-3DD5-8BD3-4EA6-030269386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2A7A9A-102E-8AD5-829C-BEBE55DD8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79CE79-11ED-9528-C963-01DA426B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E066C6-72D0-4223-E5AD-5A4D4A0626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BE31D8-1BFA-DB00-F33E-92A608576A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3983A9-F866-AA3D-1972-A1CEC4C5A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F8D7-F954-44C8-9516-4FD8D2B753FA}" type="datetimeFigureOut">
              <a:rPr lang="lv-LV" smtClean="0"/>
              <a:t>26.05.2024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BFBA1C-BC64-3AB8-5518-F8CB6E902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E51BD6-C9F5-09ED-553E-B0849F1AE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0E75-57A3-4274-9F48-3DEB5CFA69D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02426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97F83-4647-4D87-2202-C1392DEC3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D47D1A-FC44-46C7-B1F4-E8B6CE67D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F8D7-F954-44C8-9516-4FD8D2B753FA}" type="datetimeFigureOut">
              <a:rPr lang="lv-LV" smtClean="0"/>
              <a:t>26.05.2024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D2A530-A7F8-504A-ED6E-081017603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CDF736-F0B6-CCC6-4E15-D82217520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0E75-57A3-4274-9F48-3DEB5CFA69D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9262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0D612A-315A-07FD-EAB3-1C687816A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F8D7-F954-44C8-9516-4FD8D2B753FA}" type="datetimeFigureOut">
              <a:rPr lang="lv-LV" smtClean="0"/>
              <a:t>26.05.2024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7E4133-512C-6B1B-37FF-267BBDA86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ED2C53-F05B-436A-2E2A-C13DB9123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0E75-57A3-4274-9F48-3DEB5CFA69D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11889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35DB5-0939-579F-9AF0-2AA7775CB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B5158-4BBB-E3EB-7D31-353190C3A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BE9166-6CDB-631D-115F-86E663E4CF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A8E121-9DAE-E652-8A23-54601210B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F8D7-F954-44C8-9516-4FD8D2B753FA}" type="datetimeFigureOut">
              <a:rPr lang="lv-LV" smtClean="0"/>
              <a:t>26.05.2024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231E43-20B6-6DD9-B9A6-FEAEB955C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F8EB18-770B-4BFE-8F15-A46028FC3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0E75-57A3-4274-9F48-3DEB5CFA69D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9051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2CEE8-AB0A-FC8D-1952-7BDE4F3F1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26AF28-042A-9DC9-E172-0C27CD965A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9725EE-F814-F25A-9660-F6603E3978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42C6B0-A52C-AE31-70F6-06F095CC7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F8D7-F954-44C8-9516-4FD8D2B753FA}" type="datetimeFigureOut">
              <a:rPr lang="lv-LV" smtClean="0"/>
              <a:t>26.05.2024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1EB5B6-2762-A57E-B385-63D312AFE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5678CF-E2A4-FCD3-1608-D37E0D583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0E75-57A3-4274-9F48-3DEB5CFA69D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15429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55E5B1-82CA-21DE-B0DA-AD9C40B30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EDDFD-1FE1-BC3F-443A-9D93DED60E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1357E-DE3E-0D37-1CCD-3E545BA6AF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1FAF8D7-F954-44C8-9516-4FD8D2B753FA}" type="datetimeFigureOut">
              <a:rPr lang="lv-LV" smtClean="0"/>
              <a:t>26.05.2024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8F998-8C8C-FA71-DF61-8EC0673D51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10891C-6128-3109-527E-36A7DC04EA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050E75-57A3-4274-9F48-3DEB5CFA69D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73946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970805B-893C-5A07-7C14-BCB3B2178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BEA6AC2-C1D6-A487-6B48-F0DD152D38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72799" y="1955908"/>
            <a:ext cx="6846401" cy="4090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364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33370-EA55-7099-1ADD-A052CFA01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1ED2924-7AEA-6C81-DAAA-ECA5D6B7F2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72799" y="1955908"/>
            <a:ext cx="6846401" cy="4090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661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DEDAC-07A7-37CA-5F72-A58FBAD28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84550AB-7463-87F1-1274-5C6FA951EF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72799" y="1955908"/>
            <a:ext cx="6846401" cy="4090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199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25318-3B5B-4A39-126D-2658E5F81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110E74C-B174-BFA3-3CA5-351F62699D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72799" y="1955908"/>
            <a:ext cx="6846401" cy="4090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364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34AF2-E996-173F-358D-82974D25A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E9B8751-0A1E-BB84-D64B-334447A535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9751" y="1955908"/>
            <a:ext cx="6852498" cy="4090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935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E82DE-5B2E-F658-3AB8-76C7CFEBB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9497C0B-B47B-53BE-E327-5668D1D2A4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72799" y="1955908"/>
            <a:ext cx="6846401" cy="4090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905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007B3-5A7E-96D1-768B-BD5D80EA9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40AFB2C-9E64-FED4-5FB3-753B7C36E8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72799" y="1958957"/>
            <a:ext cx="6846401" cy="4084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186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AMgl</dc:creator>
  <cp:lastModifiedBy>AMgl</cp:lastModifiedBy>
  <cp:revision>1</cp:revision>
  <dcterms:created xsi:type="dcterms:W3CDTF">2024-05-26T06:44:30Z</dcterms:created>
  <dcterms:modified xsi:type="dcterms:W3CDTF">2024-05-26T06:45:28Z</dcterms:modified>
</cp:coreProperties>
</file>