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7"/>
  </p:notesMasterIdLst>
  <p:handoutMasterIdLst>
    <p:handoutMasterId r:id="rId38"/>
  </p:handoutMasterIdLst>
  <p:sldIdLst>
    <p:sldId id="289" r:id="rId2"/>
    <p:sldId id="328" r:id="rId3"/>
    <p:sldId id="361" r:id="rId4"/>
    <p:sldId id="356" r:id="rId5"/>
    <p:sldId id="344" r:id="rId6"/>
    <p:sldId id="342" r:id="rId7"/>
    <p:sldId id="340" r:id="rId8"/>
    <p:sldId id="357" r:id="rId9"/>
    <p:sldId id="362" r:id="rId10"/>
    <p:sldId id="360" r:id="rId11"/>
    <p:sldId id="363" r:id="rId12"/>
    <p:sldId id="364" r:id="rId13"/>
    <p:sldId id="365" r:id="rId14"/>
    <p:sldId id="353" r:id="rId15"/>
    <p:sldId id="352" r:id="rId16"/>
    <p:sldId id="367" r:id="rId17"/>
    <p:sldId id="366" r:id="rId18"/>
    <p:sldId id="358" r:id="rId19"/>
    <p:sldId id="330" r:id="rId20"/>
    <p:sldId id="331" r:id="rId21"/>
    <p:sldId id="381" r:id="rId22"/>
    <p:sldId id="359" r:id="rId23"/>
    <p:sldId id="378" r:id="rId24"/>
    <p:sldId id="379" r:id="rId25"/>
    <p:sldId id="380" r:id="rId26"/>
    <p:sldId id="383" r:id="rId27"/>
    <p:sldId id="384" r:id="rId28"/>
    <p:sldId id="368" r:id="rId29"/>
    <p:sldId id="371" r:id="rId30"/>
    <p:sldId id="372" r:id="rId31"/>
    <p:sldId id="373" r:id="rId32"/>
    <p:sldId id="370" r:id="rId33"/>
    <p:sldId id="369" r:id="rId34"/>
    <p:sldId id="382" r:id="rId35"/>
    <p:sldId id="355" r:id="rId36"/>
  </p:sldIdLst>
  <p:sldSz cx="9144000" cy="6858000" type="screen4x3"/>
  <p:notesSz cx="7004050" cy="929005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0000"/>
    <a:srgbClr val="FFFFCC"/>
    <a:srgbClr val="FFCC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11" d="100"/>
          <a:sy n="111" d="100"/>
        </p:scale>
        <p:origin x="132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46E6B69-79B1-86FD-9B01-46D507DCDAC0}"/>
              </a:ext>
            </a:extLst>
          </p:cNvPr>
          <p:cNvSpPr>
            <a:spLocks noGrp="1" noChangeArrowheads="1"/>
          </p:cNvSpPr>
          <p:nvPr>
            <p:ph type="hdr" sz="quarter"/>
          </p:nvPr>
        </p:nvSpPr>
        <p:spPr bwMode="auto">
          <a:xfrm>
            <a:off x="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defTabSz="930275">
              <a:defRPr sz="1200"/>
            </a:lvl1pPr>
          </a:lstStyle>
          <a:p>
            <a:endParaRPr lang="en-GB" altLang="lv-LV"/>
          </a:p>
        </p:txBody>
      </p:sp>
      <p:sp>
        <p:nvSpPr>
          <p:cNvPr id="14339" name="Rectangle 3">
            <a:extLst>
              <a:ext uri="{FF2B5EF4-FFF2-40B4-BE49-F238E27FC236}">
                <a16:creationId xmlns:a16="http://schemas.microsoft.com/office/drawing/2014/main" id="{32B8A7F6-AEEE-B6FA-0C55-3408D49CB5F9}"/>
              </a:ext>
            </a:extLst>
          </p:cNvPr>
          <p:cNvSpPr>
            <a:spLocks noGrp="1" noChangeArrowheads="1"/>
          </p:cNvSpPr>
          <p:nvPr>
            <p:ph type="dt" sz="quarter" idx="1"/>
          </p:nvPr>
        </p:nvSpPr>
        <p:spPr bwMode="auto">
          <a:xfrm>
            <a:off x="3967163"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algn="r" defTabSz="930275">
              <a:defRPr sz="1200"/>
            </a:lvl1pPr>
          </a:lstStyle>
          <a:p>
            <a:fld id="{253F1F3B-B297-4D95-BAF2-B4E7CEFAE8A0}" type="datetime1">
              <a:rPr lang="en-GB" altLang="lv-LV"/>
              <a:pPr/>
              <a:t>26/03/2024</a:t>
            </a:fld>
            <a:endParaRPr lang="en-GB" altLang="lv-LV"/>
          </a:p>
        </p:txBody>
      </p:sp>
      <p:sp>
        <p:nvSpPr>
          <p:cNvPr id="14340" name="Rectangle 4">
            <a:extLst>
              <a:ext uri="{FF2B5EF4-FFF2-40B4-BE49-F238E27FC236}">
                <a16:creationId xmlns:a16="http://schemas.microsoft.com/office/drawing/2014/main" id="{5CCDBBE8-CA87-4069-E98C-35599988509E}"/>
              </a:ext>
            </a:extLst>
          </p:cNvPr>
          <p:cNvSpPr>
            <a:spLocks noGrp="1" noChangeArrowheads="1"/>
          </p:cNvSpPr>
          <p:nvPr>
            <p:ph type="ftr" sz="quarter" idx="2"/>
          </p:nvPr>
        </p:nvSpPr>
        <p:spPr bwMode="auto">
          <a:xfrm>
            <a:off x="0"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defTabSz="930275">
              <a:defRPr sz="1200"/>
            </a:lvl1pPr>
          </a:lstStyle>
          <a:p>
            <a:endParaRPr lang="en-GB" altLang="lv-LV"/>
          </a:p>
        </p:txBody>
      </p:sp>
      <p:sp>
        <p:nvSpPr>
          <p:cNvPr id="14341" name="Rectangle 5">
            <a:extLst>
              <a:ext uri="{FF2B5EF4-FFF2-40B4-BE49-F238E27FC236}">
                <a16:creationId xmlns:a16="http://schemas.microsoft.com/office/drawing/2014/main" id="{EE808475-09C4-8A37-FDD8-D7CB01E4D787}"/>
              </a:ext>
            </a:extLst>
          </p:cNvPr>
          <p:cNvSpPr>
            <a:spLocks noGrp="1" noChangeArrowheads="1"/>
          </p:cNvSpPr>
          <p:nvPr>
            <p:ph type="sldNum" sz="quarter" idx="3"/>
          </p:nvPr>
        </p:nvSpPr>
        <p:spPr bwMode="auto">
          <a:xfrm>
            <a:off x="3967163"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algn="r" defTabSz="930275">
              <a:defRPr sz="1200"/>
            </a:lvl1pPr>
          </a:lstStyle>
          <a:p>
            <a:fld id="{368AC09E-A7B0-43F0-9C5D-71D0DA9610EB}" type="slidenum">
              <a:rPr lang="en-GB" altLang="lv-LV"/>
              <a:pPr/>
              <a:t>‹#›</a:t>
            </a:fld>
            <a:endParaRPr lang="en-GB" altLang="lv-LV"/>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6F3148A-3D28-A09B-41CE-DA3E9F436828}"/>
              </a:ext>
            </a:extLst>
          </p:cNvPr>
          <p:cNvSpPr>
            <a:spLocks noGrp="1" noChangeArrowheads="1"/>
          </p:cNvSpPr>
          <p:nvPr>
            <p:ph type="hdr" sz="quarter"/>
          </p:nvPr>
        </p:nvSpPr>
        <p:spPr bwMode="auto">
          <a:xfrm>
            <a:off x="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defTabSz="930275">
              <a:defRPr sz="1200"/>
            </a:lvl1pPr>
          </a:lstStyle>
          <a:p>
            <a:endParaRPr lang="en-GB" altLang="lv-LV"/>
          </a:p>
        </p:txBody>
      </p:sp>
      <p:sp>
        <p:nvSpPr>
          <p:cNvPr id="15363" name="Rectangle 3">
            <a:extLst>
              <a:ext uri="{FF2B5EF4-FFF2-40B4-BE49-F238E27FC236}">
                <a16:creationId xmlns:a16="http://schemas.microsoft.com/office/drawing/2014/main" id="{B338793F-9929-36F6-9730-0FAD75E380AA}"/>
              </a:ext>
            </a:extLst>
          </p:cNvPr>
          <p:cNvSpPr>
            <a:spLocks noGrp="1" noChangeArrowheads="1"/>
          </p:cNvSpPr>
          <p:nvPr>
            <p:ph type="dt" idx="1"/>
          </p:nvPr>
        </p:nvSpPr>
        <p:spPr bwMode="auto">
          <a:xfrm>
            <a:off x="3967163"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algn="r" defTabSz="930275">
              <a:defRPr sz="1200"/>
            </a:lvl1pPr>
          </a:lstStyle>
          <a:p>
            <a:fld id="{E27E7C84-59B1-4BF4-8CE4-45CDA3FFC397}" type="datetime1">
              <a:rPr lang="en-GB" altLang="lv-LV"/>
              <a:pPr/>
              <a:t>26/03/2024</a:t>
            </a:fld>
            <a:endParaRPr lang="en-GB" altLang="lv-LV"/>
          </a:p>
        </p:txBody>
      </p:sp>
      <p:sp>
        <p:nvSpPr>
          <p:cNvPr id="15364" name="Rectangle 4">
            <a:extLst>
              <a:ext uri="{FF2B5EF4-FFF2-40B4-BE49-F238E27FC236}">
                <a16:creationId xmlns:a16="http://schemas.microsoft.com/office/drawing/2014/main" id="{E9724A00-70FA-630C-F43C-8A33D852C4B2}"/>
              </a:ext>
            </a:extLst>
          </p:cNvPr>
          <p:cNvSpPr>
            <a:spLocks noRot="1" noChangeArrowheads="1" noTextEdit="1"/>
          </p:cNvSpPr>
          <p:nvPr>
            <p:ph type="sldImg" idx="2"/>
          </p:nvPr>
        </p:nvSpPr>
        <p:spPr bwMode="auto">
          <a:xfrm>
            <a:off x="1179513" y="696913"/>
            <a:ext cx="4645025" cy="34829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a:extLst>
              <a:ext uri="{FF2B5EF4-FFF2-40B4-BE49-F238E27FC236}">
                <a16:creationId xmlns:a16="http://schemas.microsoft.com/office/drawing/2014/main" id="{2645C5F3-831B-5768-1294-2E06D58C06F1}"/>
              </a:ext>
            </a:extLst>
          </p:cNvPr>
          <p:cNvSpPr>
            <a:spLocks noGrp="1" noChangeArrowheads="1"/>
          </p:cNvSpPr>
          <p:nvPr>
            <p:ph type="body" sz="quarter" idx="3"/>
          </p:nvPr>
        </p:nvSpPr>
        <p:spPr bwMode="auto">
          <a:xfrm>
            <a:off x="700088" y="4413250"/>
            <a:ext cx="5603875" cy="417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p>
            <a:pPr lvl="0"/>
            <a:r>
              <a:rPr lang="en-GB" altLang="lv-LV"/>
              <a:t>Click to edit Master text styles</a:t>
            </a:r>
          </a:p>
          <a:p>
            <a:pPr lvl="1"/>
            <a:r>
              <a:rPr lang="en-GB" altLang="lv-LV"/>
              <a:t>Second level</a:t>
            </a:r>
          </a:p>
          <a:p>
            <a:pPr lvl="2"/>
            <a:r>
              <a:rPr lang="en-GB" altLang="lv-LV"/>
              <a:t>Third level</a:t>
            </a:r>
          </a:p>
          <a:p>
            <a:pPr lvl="3"/>
            <a:r>
              <a:rPr lang="en-GB" altLang="lv-LV"/>
              <a:t>Fourth level</a:t>
            </a:r>
          </a:p>
          <a:p>
            <a:pPr lvl="4"/>
            <a:r>
              <a:rPr lang="en-GB" altLang="lv-LV"/>
              <a:t>Fifth level</a:t>
            </a:r>
          </a:p>
        </p:txBody>
      </p:sp>
      <p:sp>
        <p:nvSpPr>
          <p:cNvPr id="15366" name="Rectangle 6">
            <a:extLst>
              <a:ext uri="{FF2B5EF4-FFF2-40B4-BE49-F238E27FC236}">
                <a16:creationId xmlns:a16="http://schemas.microsoft.com/office/drawing/2014/main" id="{A9DB6AC5-1442-EC68-18F8-7A167CC258CB}"/>
              </a:ext>
            </a:extLst>
          </p:cNvPr>
          <p:cNvSpPr>
            <a:spLocks noGrp="1" noChangeArrowheads="1"/>
          </p:cNvSpPr>
          <p:nvPr>
            <p:ph type="ftr" sz="quarter" idx="4"/>
          </p:nvPr>
        </p:nvSpPr>
        <p:spPr bwMode="auto">
          <a:xfrm>
            <a:off x="0"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defTabSz="930275">
              <a:defRPr sz="1200"/>
            </a:lvl1pPr>
          </a:lstStyle>
          <a:p>
            <a:endParaRPr lang="en-GB" altLang="lv-LV"/>
          </a:p>
        </p:txBody>
      </p:sp>
      <p:sp>
        <p:nvSpPr>
          <p:cNvPr id="15367" name="Rectangle 7">
            <a:extLst>
              <a:ext uri="{FF2B5EF4-FFF2-40B4-BE49-F238E27FC236}">
                <a16:creationId xmlns:a16="http://schemas.microsoft.com/office/drawing/2014/main" id="{FBA07EF0-59AD-CE93-F1EB-840D778B7112}"/>
              </a:ext>
            </a:extLst>
          </p:cNvPr>
          <p:cNvSpPr>
            <a:spLocks noGrp="1" noChangeArrowheads="1"/>
          </p:cNvSpPr>
          <p:nvPr>
            <p:ph type="sldNum" sz="quarter" idx="5"/>
          </p:nvPr>
        </p:nvSpPr>
        <p:spPr bwMode="auto">
          <a:xfrm>
            <a:off x="3967163"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algn="r" defTabSz="930275">
              <a:defRPr sz="1200"/>
            </a:lvl1pPr>
          </a:lstStyle>
          <a:p>
            <a:fld id="{170A3FAD-DCC4-40C1-8249-42BED8BA847D}" type="slidenum">
              <a:rPr lang="en-GB" altLang="lv-LV"/>
              <a:pPr/>
              <a:t>‹#›</a:t>
            </a:fld>
            <a:endParaRPr lang="en-GB" altLang="lv-LV"/>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4591CBEE-B54A-B395-7F1C-3B2C7EC46E94}"/>
              </a:ext>
            </a:extLst>
          </p:cNvPr>
          <p:cNvSpPr>
            <a:spLocks noGrp="1" noChangeArrowheads="1"/>
          </p:cNvSpPr>
          <p:nvPr>
            <p:ph type="dt" idx="1"/>
          </p:nvPr>
        </p:nvSpPr>
        <p:spPr>
          <a:ln/>
        </p:spPr>
        <p:txBody>
          <a:bodyPr/>
          <a:lstStyle/>
          <a:p>
            <a:fld id="{D228EAD1-B188-4A38-8964-1501A61F4408}" type="datetime1">
              <a:rPr lang="en-GB" altLang="lv-LV"/>
              <a:pPr/>
              <a:t>26/03/2024</a:t>
            </a:fld>
            <a:endParaRPr lang="en-GB" altLang="lv-LV"/>
          </a:p>
        </p:txBody>
      </p:sp>
      <p:sp>
        <p:nvSpPr>
          <p:cNvPr id="5" name="Rectangle 7">
            <a:extLst>
              <a:ext uri="{FF2B5EF4-FFF2-40B4-BE49-F238E27FC236}">
                <a16:creationId xmlns:a16="http://schemas.microsoft.com/office/drawing/2014/main" id="{281CF245-9739-A1DB-5CA0-D4809C5D0B05}"/>
              </a:ext>
            </a:extLst>
          </p:cNvPr>
          <p:cNvSpPr>
            <a:spLocks noGrp="1" noChangeArrowheads="1"/>
          </p:cNvSpPr>
          <p:nvPr>
            <p:ph type="sldNum" sz="quarter" idx="5"/>
          </p:nvPr>
        </p:nvSpPr>
        <p:spPr>
          <a:ln/>
        </p:spPr>
        <p:txBody>
          <a:bodyPr/>
          <a:lstStyle/>
          <a:p>
            <a:fld id="{1F645C86-304A-4237-B6CE-2BB06DA481DA}" type="slidenum">
              <a:rPr lang="en-GB" altLang="lv-LV"/>
              <a:pPr/>
              <a:t>1</a:t>
            </a:fld>
            <a:endParaRPr lang="en-GB" altLang="lv-LV"/>
          </a:p>
        </p:txBody>
      </p:sp>
      <p:sp>
        <p:nvSpPr>
          <p:cNvPr id="90114" name="Rectangle 2">
            <a:extLst>
              <a:ext uri="{FF2B5EF4-FFF2-40B4-BE49-F238E27FC236}">
                <a16:creationId xmlns:a16="http://schemas.microsoft.com/office/drawing/2014/main" id="{0DDD7F17-92FE-678E-26FF-0451299E72C2}"/>
              </a:ext>
            </a:extLst>
          </p:cNvPr>
          <p:cNvSpPr>
            <a:spLocks noRot="1" noChangeArrowheads="1" noTextEdit="1"/>
          </p:cNvSpPr>
          <p:nvPr>
            <p:ph type="sldImg"/>
          </p:nvPr>
        </p:nvSpPr>
        <p:spPr>
          <a:ln/>
        </p:spPr>
      </p:sp>
      <p:sp>
        <p:nvSpPr>
          <p:cNvPr id="90115" name="Rectangle 3">
            <a:extLst>
              <a:ext uri="{FF2B5EF4-FFF2-40B4-BE49-F238E27FC236}">
                <a16:creationId xmlns:a16="http://schemas.microsoft.com/office/drawing/2014/main" id="{B2DF486F-A26E-4E2C-91D8-300B47FC8841}"/>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E1AF06AD-BFF5-BB48-EE79-2562F1B4C880}"/>
              </a:ext>
            </a:extLst>
          </p:cNvPr>
          <p:cNvSpPr>
            <a:spLocks noGrp="1" noChangeArrowheads="1"/>
          </p:cNvSpPr>
          <p:nvPr>
            <p:ph type="dt" idx="1"/>
          </p:nvPr>
        </p:nvSpPr>
        <p:spPr>
          <a:ln/>
        </p:spPr>
        <p:txBody>
          <a:bodyPr/>
          <a:lstStyle/>
          <a:p>
            <a:fld id="{DFEB1965-2668-48E7-958F-A9C0F0661517}" type="datetime1">
              <a:rPr lang="en-GB" altLang="lv-LV"/>
              <a:pPr/>
              <a:t>26/03/2024</a:t>
            </a:fld>
            <a:endParaRPr lang="en-GB" altLang="lv-LV"/>
          </a:p>
        </p:txBody>
      </p:sp>
      <p:sp>
        <p:nvSpPr>
          <p:cNvPr id="5" name="Rectangle 7">
            <a:extLst>
              <a:ext uri="{FF2B5EF4-FFF2-40B4-BE49-F238E27FC236}">
                <a16:creationId xmlns:a16="http://schemas.microsoft.com/office/drawing/2014/main" id="{04DF2B01-97BD-90B2-CDB0-0EF7BE7BB890}"/>
              </a:ext>
            </a:extLst>
          </p:cNvPr>
          <p:cNvSpPr>
            <a:spLocks noGrp="1" noChangeArrowheads="1"/>
          </p:cNvSpPr>
          <p:nvPr>
            <p:ph type="sldNum" sz="quarter" idx="5"/>
          </p:nvPr>
        </p:nvSpPr>
        <p:spPr>
          <a:ln/>
        </p:spPr>
        <p:txBody>
          <a:bodyPr/>
          <a:lstStyle/>
          <a:p>
            <a:fld id="{894330AC-8CDF-4114-96BD-01142AF8622B}" type="slidenum">
              <a:rPr lang="en-GB" altLang="lv-LV"/>
              <a:pPr/>
              <a:t>10</a:t>
            </a:fld>
            <a:endParaRPr lang="en-GB" altLang="lv-LV"/>
          </a:p>
        </p:txBody>
      </p:sp>
      <p:sp>
        <p:nvSpPr>
          <p:cNvPr id="317442" name="Rectangle 2">
            <a:extLst>
              <a:ext uri="{FF2B5EF4-FFF2-40B4-BE49-F238E27FC236}">
                <a16:creationId xmlns:a16="http://schemas.microsoft.com/office/drawing/2014/main" id="{28A4B5DD-68A8-EAF3-B9B8-4B330E2C2640}"/>
              </a:ext>
            </a:extLst>
          </p:cNvPr>
          <p:cNvSpPr>
            <a:spLocks noRot="1" noChangeArrowheads="1" noTextEdit="1"/>
          </p:cNvSpPr>
          <p:nvPr>
            <p:ph type="sldImg"/>
          </p:nvPr>
        </p:nvSpPr>
        <p:spPr>
          <a:ln/>
        </p:spPr>
      </p:sp>
      <p:sp>
        <p:nvSpPr>
          <p:cNvPr id="317443" name="Rectangle 3">
            <a:extLst>
              <a:ext uri="{FF2B5EF4-FFF2-40B4-BE49-F238E27FC236}">
                <a16:creationId xmlns:a16="http://schemas.microsoft.com/office/drawing/2014/main" id="{388C930C-8858-A5D1-9679-B3FD8B63FFB4}"/>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796354D1-10C9-A62D-0E24-57AF61BC3F47}"/>
              </a:ext>
            </a:extLst>
          </p:cNvPr>
          <p:cNvSpPr>
            <a:spLocks noGrp="1" noChangeArrowheads="1"/>
          </p:cNvSpPr>
          <p:nvPr>
            <p:ph type="dt" idx="1"/>
          </p:nvPr>
        </p:nvSpPr>
        <p:spPr>
          <a:ln/>
        </p:spPr>
        <p:txBody>
          <a:bodyPr/>
          <a:lstStyle/>
          <a:p>
            <a:fld id="{AA6B605C-183B-40DF-B48C-6D06224433F6}" type="datetime1">
              <a:rPr lang="en-GB" altLang="lv-LV"/>
              <a:pPr/>
              <a:t>26/03/2024</a:t>
            </a:fld>
            <a:endParaRPr lang="en-GB" altLang="lv-LV"/>
          </a:p>
        </p:txBody>
      </p:sp>
      <p:sp>
        <p:nvSpPr>
          <p:cNvPr id="5" name="Rectangle 7">
            <a:extLst>
              <a:ext uri="{FF2B5EF4-FFF2-40B4-BE49-F238E27FC236}">
                <a16:creationId xmlns:a16="http://schemas.microsoft.com/office/drawing/2014/main" id="{A2653DCC-7D8F-247C-9D51-594D099144FA}"/>
              </a:ext>
            </a:extLst>
          </p:cNvPr>
          <p:cNvSpPr>
            <a:spLocks noGrp="1" noChangeArrowheads="1"/>
          </p:cNvSpPr>
          <p:nvPr>
            <p:ph type="sldNum" sz="quarter" idx="5"/>
          </p:nvPr>
        </p:nvSpPr>
        <p:spPr>
          <a:ln/>
        </p:spPr>
        <p:txBody>
          <a:bodyPr/>
          <a:lstStyle/>
          <a:p>
            <a:fld id="{DC1C33DB-D310-4E5D-81BB-7D19D3A106EA}" type="slidenum">
              <a:rPr lang="en-GB" altLang="lv-LV"/>
              <a:pPr/>
              <a:t>11</a:t>
            </a:fld>
            <a:endParaRPr lang="en-GB" altLang="lv-LV"/>
          </a:p>
        </p:txBody>
      </p:sp>
      <p:sp>
        <p:nvSpPr>
          <p:cNvPr id="323586" name="Rectangle 2">
            <a:extLst>
              <a:ext uri="{FF2B5EF4-FFF2-40B4-BE49-F238E27FC236}">
                <a16:creationId xmlns:a16="http://schemas.microsoft.com/office/drawing/2014/main" id="{B91315D4-FB88-CCD3-7426-7D3D6233D2AB}"/>
              </a:ext>
            </a:extLst>
          </p:cNvPr>
          <p:cNvSpPr>
            <a:spLocks noRot="1" noChangeArrowheads="1" noTextEdit="1"/>
          </p:cNvSpPr>
          <p:nvPr>
            <p:ph type="sldImg"/>
          </p:nvPr>
        </p:nvSpPr>
        <p:spPr>
          <a:ln/>
        </p:spPr>
      </p:sp>
      <p:sp>
        <p:nvSpPr>
          <p:cNvPr id="323587" name="Rectangle 3">
            <a:extLst>
              <a:ext uri="{FF2B5EF4-FFF2-40B4-BE49-F238E27FC236}">
                <a16:creationId xmlns:a16="http://schemas.microsoft.com/office/drawing/2014/main" id="{A3D389AF-4AD0-6A7A-7FCB-DE7FD2424A5E}"/>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B22C31D2-66D7-A583-AD64-9775613A674C}"/>
              </a:ext>
            </a:extLst>
          </p:cNvPr>
          <p:cNvSpPr>
            <a:spLocks noGrp="1" noChangeArrowheads="1"/>
          </p:cNvSpPr>
          <p:nvPr>
            <p:ph type="dt" idx="1"/>
          </p:nvPr>
        </p:nvSpPr>
        <p:spPr>
          <a:ln/>
        </p:spPr>
        <p:txBody>
          <a:bodyPr/>
          <a:lstStyle/>
          <a:p>
            <a:fld id="{97E2A9F5-4007-4CD2-AB9E-2C1C526320D3}" type="datetime1">
              <a:rPr lang="en-GB" altLang="lv-LV"/>
              <a:pPr/>
              <a:t>26/03/2024</a:t>
            </a:fld>
            <a:endParaRPr lang="en-GB" altLang="lv-LV"/>
          </a:p>
        </p:txBody>
      </p:sp>
      <p:sp>
        <p:nvSpPr>
          <p:cNvPr id="5" name="Rectangle 7">
            <a:extLst>
              <a:ext uri="{FF2B5EF4-FFF2-40B4-BE49-F238E27FC236}">
                <a16:creationId xmlns:a16="http://schemas.microsoft.com/office/drawing/2014/main" id="{AD0F6DF6-2362-E7CC-71AC-4045B09B5724}"/>
              </a:ext>
            </a:extLst>
          </p:cNvPr>
          <p:cNvSpPr>
            <a:spLocks noGrp="1" noChangeArrowheads="1"/>
          </p:cNvSpPr>
          <p:nvPr>
            <p:ph type="sldNum" sz="quarter" idx="5"/>
          </p:nvPr>
        </p:nvSpPr>
        <p:spPr>
          <a:ln/>
        </p:spPr>
        <p:txBody>
          <a:bodyPr/>
          <a:lstStyle/>
          <a:p>
            <a:fld id="{778532E0-CB8D-433D-BFC5-E0B274D7AD60}" type="slidenum">
              <a:rPr lang="en-GB" altLang="lv-LV"/>
              <a:pPr/>
              <a:t>12</a:t>
            </a:fld>
            <a:endParaRPr lang="en-GB" altLang="lv-LV"/>
          </a:p>
        </p:txBody>
      </p:sp>
      <p:sp>
        <p:nvSpPr>
          <p:cNvPr id="325634" name="Rectangle 2">
            <a:extLst>
              <a:ext uri="{FF2B5EF4-FFF2-40B4-BE49-F238E27FC236}">
                <a16:creationId xmlns:a16="http://schemas.microsoft.com/office/drawing/2014/main" id="{2B4CAF5C-48A6-C9BB-EF99-68A8CC75D81E}"/>
              </a:ext>
            </a:extLst>
          </p:cNvPr>
          <p:cNvSpPr>
            <a:spLocks noRot="1" noChangeArrowheads="1" noTextEdit="1"/>
          </p:cNvSpPr>
          <p:nvPr>
            <p:ph type="sldImg"/>
          </p:nvPr>
        </p:nvSpPr>
        <p:spPr>
          <a:ln/>
        </p:spPr>
      </p:sp>
      <p:sp>
        <p:nvSpPr>
          <p:cNvPr id="325635" name="Rectangle 3">
            <a:extLst>
              <a:ext uri="{FF2B5EF4-FFF2-40B4-BE49-F238E27FC236}">
                <a16:creationId xmlns:a16="http://schemas.microsoft.com/office/drawing/2014/main" id="{79F030C1-277F-C696-B0FF-BFD1B6B24F1B}"/>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D9CA1D46-1D58-BFFC-D243-4621DF8BE60F}"/>
              </a:ext>
            </a:extLst>
          </p:cNvPr>
          <p:cNvSpPr>
            <a:spLocks noGrp="1" noChangeArrowheads="1"/>
          </p:cNvSpPr>
          <p:nvPr>
            <p:ph type="dt" idx="1"/>
          </p:nvPr>
        </p:nvSpPr>
        <p:spPr>
          <a:ln/>
        </p:spPr>
        <p:txBody>
          <a:bodyPr/>
          <a:lstStyle/>
          <a:p>
            <a:fld id="{19F8AF85-289A-4A97-A5B5-C9D88CD0CA6F}" type="datetime1">
              <a:rPr lang="en-GB" altLang="lv-LV"/>
              <a:pPr/>
              <a:t>26/03/2024</a:t>
            </a:fld>
            <a:endParaRPr lang="en-GB" altLang="lv-LV"/>
          </a:p>
        </p:txBody>
      </p:sp>
      <p:sp>
        <p:nvSpPr>
          <p:cNvPr id="5" name="Rectangle 7">
            <a:extLst>
              <a:ext uri="{FF2B5EF4-FFF2-40B4-BE49-F238E27FC236}">
                <a16:creationId xmlns:a16="http://schemas.microsoft.com/office/drawing/2014/main" id="{0BE1F69C-8C6B-0E25-67DE-8F35A735DC14}"/>
              </a:ext>
            </a:extLst>
          </p:cNvPr>
          <p:cNvSpPr>
            <a:spLocks noGrp="1" noChangeArrowheads="1"/>
          </p:cNvSpPr>
          <p:nvPr>
            <p:ph type="sldNum" sz="quarter" idx="5"/>
          </p:nvPr>
        </p:nvSpPr>
        <p:spPr>
          <a:ln/>
        </p:spPr>
        <p:txBody>
          <a:bodyPr/>
          <a:lstStyle/>
          <a:p>
            <a:fld id="{4FDF8F09-8D45-445C-84F1-37B8A9B535B6}" type="slidenum">
              <a:rPr lang="en-GB" altLang="lv-LV"/>
              <a:pPr/>
              <a:t>13</a:t>
            </a:fld>
            <a:endParaRPr lang="en-GB" altLang="lv-LV"/>
          </a:p>
        </p:txBody>
      </p:sp>
      <p:sp>
        <p:nvSpPr>
          <p:cNvPr id="327682" name="Rectangle 2">
            <a:extLst>
              <a:ext uri="{FF2B5EF4-FFF2-40B4-BE49-F238E27FC236}">
                <a16:creationId xmlns:a16="http://schemas.microsoft.com/office/drawing/2014/main" id="{5607735F-DF77-F9EB-3247-703B75DF3ED0}"/>
              </a:ext>
            </a:extLst>
          </p:cNvPr>
          <p:cNvSpPr>
            <a:spLocks noRot="1" noChangeArrowheads="1" noTextEdit="1"/>
          </p:cNvSpPr>
          <p:nvPr>
            <p:ph type="sldImg"/>
          </p:nvPr>
        </p:nvSpPr>
        <p:spPr>
          <a:ln/>
        </p:spPr>
      </p:sp>
      <p:sp>
        <p:nvSpPr>
          <p:cNvPr id="327683" name="Rectangle 3">
            <a:extLst>
              <a:ext uri="{FF2B5EF4-FFF2-40B4-BE49-F238E27FC236}">
                <a16:creationId xmlns:a16="http://schemas.microsoft.com/office/drawing/2014/main" id="{074D59E5-0D3E-4E21-8685-F203F85D8A18}"/>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4F45A84-04CF-A735-4FF6-8439EB61F915}"/>
              </a:ext>
            </a:extLst>
          </p:cNvPr>
          <p:cNvSpPr>
            <a:spLocks noGrp="1" noChangeArrowheads="1"/>
          </p:cNvSpPr>
          <p:nvPr>
            <p:ph type="dt" idx="1"/>
          </p:nvPr>
        </p:nvSpPr>
        <p:spPr>
          <a:ln/>
        </p:spPr>
        <p:txBody>
          <a:bodyPr/>
          <a:lstStyle/>
          <a:p>
            <a:fld id="{2150448E-A03A-4F71-A871-C2E7F93C4363}" type="datetime1">
              <a:rPr lang="en-GB" altLang="lv-LV"/>
              <a:pPr/>
              <a:t>26/03/2024</a:t>
            </a:fld>
            <a:endParaRPr lang="en-GB" altLang="lv-LV"/>
          </a:p>
        </p:txBody>
      </p:sp>
      <p:sp>
        <p:nvSpPr>
          <p:cNvPr id="5" name="Rectangle 7">
            <a:extLst>
              <a:ext uri="{FF2B5EF4-FFF2-40B4-BE49-F238E27FC236}">
                <a16:creationId xmlns:a16="http://schemas.microsoft.com/office/drawing/2014/main" id="{A04CFC5E-2CB5-2B8B-53BC-A851A4E9BCFA}"/>
              </a:ext>
            </a:extLst>
          </p:cNvPr>
          <p:cNvSpPr>
            <a:spLocks noGrp="1" noChangeArrowheads="1"/>
          </p:cNvSpPr>
          <p:nvPr>
            <p:ph type="sldNum" sz="quarter" idx="5"/>
          </p:nvPr>
        </p:nvSpPr>
        <p:spPr>
          <a:ln/>
        </p:spPr>
        <p:txBody>
          <a:bodyPr/>
          <a:lstStyle/>
          <a:p>
            <a:fld id="{D82933AF-44FF-48CC-9836-665D9BA73354}" type="slidenum">
              <a:rPr lang="en-GB" altLang="lv-LV"/>
              <a:pPr/>
              <a:t>14</a:t>
            </a:fld>
            <a:endParaRPr lang="en-GB" altLang="lv-LV"/>
          </a:p>
        </p:txBody>
      </p:sp>
      <p:sp>
        <p:nvSpPr>
          <p:cNvPr id="303106" name="Rectangle 2">
            <a:extLst>
              <a:ext uri="{FF2B5EF4-FFF2-40B4-BE49-F238E27FC236}">
                <a16:creationId xmlns:a16="http://schemas.microsoft.com/office/drawing/2014/main" id="{26EC6943-6953-72F3-1582-C8A451A45E3F}"/>
              </a:ext>
            </a:extLst>
          </p:cNvPr>
          <p:cNvSpPr>
            <a:spLocks noRot="1" noChangeArrowheads="1" noTextEdit="1"/>
          </p:cNvSpPr>
          <p:nvPr>
            <p:ph type="sldImg"/>
          </p:nvPr>
        </p:nvSpPr>
        <p:spPr>
          <a:ln/>
        </p:spPr>
      </p:sp>
      <p:sp>
        <p:nvSpPr>
          <p:cNvPr id="303107" name="Rectangle 3">
            <a:extLst>
              <a:ext uri="{FF2B5EF4-FFF2-40B4-BE49-F238E27FC236}">
                <a16:creationId xmlns:a16="http://schemas.microsoft.com/office/drawing/2014/main" id="{B0E0674F-7779-2AD3-F1B8-AD98EA9BCAD8}"/>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3558ECF2-72A3-DAEF-355D-F98E711717CC}"/>
              </a:ext>
            </a:extLst>
          </p:cNvPr>
          <p:cNvSpPr>
            <a:spLocks noGrp="1" noChangeArrowheads="1"/>
          </p:cNvSpPr>
          <p:nvPr>
            <p:ph type="dt" idx="1"/>
          </p:nvPr>
        </p:nvSpPr>
        <p:spPr>
          <a:ln/>
        </p:spPr>
        <p:txBody>
          <a:bodyPr/>
          <a:lstStyle/>
          <a:p>
            <a:fld id="{6081EED7-9FA2-429E-8B53-B2DF7D86D54D}" type="datetime1">
              <a:rPr lang="en-GB" altLang="lv-LV"/>
              <a:pPr/>
              <a:t>26/03/2024</a:t>
            </a:fld>
            <a:endParaRPr lang="en-GB" altLang="lv-LV"/>
          </a:p>
        </p:txBody>
      </p:sp>
      <p:sp>
        <p:nvSpPr>
          <p:cNvPr id="5" name="Rectangle 7">
            <a:extLst>
              <a:ext uri="{FF2B5EF4-FFF2-40B4-BE49-F238E27FC236}">
                <a16:creationId xmlns:a16="http://schemas.microsoft.com/office/drawing/2014/main" id="{3C864BF4-C696-CDFB-F450-3C929BE43781}"/>
              </a:ext>
            </a:extLst>
          </p:cNvPr>
          <p:cNvSpPr>
            <a:spLocks noGrp="1" noChangeArrowheads="1"/>
          </p:cNvSpPr>
          <p:nvPr>
            <p:ph type="sldNum" sz="quarter" idx="5"/>
          </p:nvPr>
        </p:nvSpPr>
        <p:spPr>
          <a:ln/>
        </p:spPr>
        <p:txBody>
          <a:bodyPr/>
          <a:lstStyle/>
          <a:p>
            <a:fld id="{8E294661-4634-4809-A81B-C391ED7167FB}" type="slidenum">
              <a:rPr lang="en-GB" altLang="lv-LV"/>
              <a:pPr/>
              <a:t>15</a:t>
            </a:fld>
            <a:endParaRPr lang="en-GB" altLang="lv-LV"/>
          </a:p>
        </p:txBody>
      </p:sp>
      <p:sp>
        <p:nvSpPr>
          <p:cNvPr id="301058" name="Rectangle 2">
            <a:extLst>
              <a:ext uri="{FF2B5EF4-FFF2-40B4-BE49-F238E27FC236}">
                <a16:creationId xmlns:a16="http://schemas.microsoft.com/office/drawing/2014/main" id="{FBFC97A5-4CA7-BB35-4D22-B7D79566E3A8}"/>
              </a:ext>
            </a:extLst>
          </p:cNvPr>
          <p:cNvSpPr>
            <a:spLocks noRot="1" noChangeArrowheads="1" noTextEdit="1"/>
          </p:cNvSpPr>
          <p:nvPr>
            <p:ph type="sldImg"/>
          </p:nvPr>
        </p:nvSpPr>
        <p:spPr>
          <a:xfrm>
            <a:off x="1179513" y="696913"/>
            <a:ext cx="4646612" cy="3484562"/>
          </a:xfrm>
          <a:ln/>
        </p:spPr>
      </p:sp>
      <p:sp>
        <p:nvSpPr>
          <p:cNvPr id="301059" name="Rectangle 3">
            <a:extLst>
              <a:ext uri="{FF2B5EF4-FFF2-40B4-BE49-F238E27FC236}">
                <a16:creationId xmlns:a16="http://schemas.microsoft.com/office/drawing/2014/main" id="{6C5DE16B-2D85-4132-BCB0-58151E340CE8}"/>
              </a:ext>
            </a:extLst>
          </p:cNvPr>
          <p:cNvSpPr>
            <a:spLocks noGrp="1" noChangeArrowheads="1"/>
          </p:cNvSpPr>
          <p:nvPr>
            <p:ph type="body" idx="1"/>
          </p:nvPr>
        </p:nvSpPr>
        <p:spPr>
          <a:xfrm>
            <a:off x="935038" y="4413250"/>
            <a:ext cx="5133975" cy="4179888"/>
          </a:xfrm>
        </p:spPr>
        <p:txBody>
          <a:bodyPr/>
          <a:lstStyle/>
          <a:p>
            <a:endParaRPr lang="lv-LV" altLang="lv-LV"/>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E69F83B8-B149-F4B4-BEDB-C4F725F6F51A}"/>
              </a:ext>
            </a:extLst>
          </p:cNvPr>
          <p:cNvSpPr>
            <a:spLocks noGrp="1" noChangeArrowheads="1"/>
          </p:cNvSpPr>
          <p:nvPr>
            <p:ph type="dt" idx="1"/>
          </p:nvPr>
        </p:nvSpPr>
        <p:spPr>
          <a:ln/>
        </p:spPr>
        <p:txBody>
          <a:bodyPr/>
          <a:lstStyle/>
          <a:p>
            <a:fld id="{3532211D-B957-4908-AC4F-8D9593247CD0}" type="datetime1">
              <a:rPr lang="en-GB" altLang="lv-LV"/>
              <a:pPr/>
              <a:t>26/03/2024</a:t>
            </a:fld>
            <a:endParaRPr lang="en-GB" altLang="lv-LV"/>
          </a:p>
        </p:txBody>
      </p:sp>
      <p:sp>
        <p:nvSpPr>
          <p:cNvPr id="5" name="Rectangle 7">
            <a:extLst>
              <a:ext uri="{FF2B5EF4-FFF2-40B4-BE49-F238E27FC236}">
                <a16:creationId xmlns:a16="http://schemas.microsoft.com/office/drawing/2014/main" id="{23124A5A-6A43-7B58-F865-2E82AD74DCE8}"/>
              </a:ext>
            </a:extLst>
          </p:cNvPr>
          <p:cNvSpPr>
            <a:spLocks noGrp="1" noChangeArrowheads="1"/>
          </p:cNvSpPr>
          <p:nvPr>
            <p:ph type="sldNum" sz="quarter" idx="5"/>
          </p:nvPr>
        </p:nvSpPr>
        <p:spPr>
          <a:ln/>
        </p:spPr>
        <p:txBody>
          <a:bodyPr/>
          <a:lstStyle/>
          <a:p>
            <a:fld id="{22FA6174-26F3-4F2D-8262-750CD45E413A}" type="slidenum">
              <a:rPr lang="en-GB" altLang="lv-LV"/>
              <a:pPr/>
              <a:t>16</a:t>
            </a:fld>
            <a:endParaRPr lang="en-GB" altLang="lv-LV"/>
          </a:p>
        </p:txBody>
      </p:sp>
      <p:sp>
        <p:nvSpPr>
          <p:cNvPr id="333826" name="Rectangle 2">
            <a:extLst>
              <a:ext uri="{FF2B5EF4-FFF2-40B4-BE49-F238E27FC236}">
                <a16:creationId xmlns:a16="http://schemas.microsoft.com/office/drawing/2014/main" id="{92BD19EC-9586-041B-CAC0-736EB79DA0FB}"/>
              </a:ext>
            </a:extLst>
          </p:cNvPr>
          <p:cNvSpPr>
            <a:spLocks noRot="1" noChangeArrowheads="1" noTextEdit="1"/>
          </p:cNvSpPr>
          <p:nvPr>
            <p:ph type="sldImg"/>
          </p:nvPr>
        </p:nvSpPr>
        <p:spPr>
          <a:xfrm>
            <a:off x="1179513" y="696913"/>
            <a:ext cx="4646612" cy="3484562"/>
          </a:xfrm>
          <a:ln/>
        </p:spPr>
      </p:sp>
      <p:sp>
        <p:nvSpPr>
          <p:cNvPr id="333827" name="Rectangle 3">
            <a:extLst>
              <a:ext uri="{FF2B5EF4-FFF2-40B4-BE49-F238E27FC236}">
                <a16:creationId xmlns:a16="http://schemas.microsoft.com/office/drawing/2014/main" id="{77536AC6-98DA-CC1C-6C2F-70279B8694E9}"/>
              </a:ext>
            </a:extLst>
          </p:cNvPr>
          <p:cNvSpPr>
            <a:spLocks noGrp="1" noChangeArrowheads="1"/>
          </p:cNvSpPr>
          <p:nvPr>
            <p:ph type="body" idx="1"/>
          </p:nvPr>
        </p:nvSpPr>
        <p:spPr>
          <a:xfrm>
            <a:off x="935038" y="4413250"/>
            <a:ext cx="5133975" cy="4179888"/>
          </a:xfrm>
        </p:spPr>
        <p:txBody>
          <a:bodyPr/>
          <a:lstStyle/>
          <a:p>
            <a:endParaRPr lang="lv-LV" altLang="lv-LV"/>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838BC262-BF85-E513-05B8-5FC24A46F5A6}"/>
              </a:ext>
            </a:extLst>
          </p:cNvPr>
          <p:cNvSpPr>
            <a:spLocks noGrp="1" noChangeArrowheads="1"/>
          </p:cNvSpPr>
          <p:nvPr>
            <p:ph type="dt" idx="1"/>
          </p:nvPr>
        </p:nvSpPr>
        <p:spPr>
          <a:ln/>
        </p:spPr>
        <p:txBody>
          <a:bodyPr/>
          <a:lstStyle/>
          <a:p>
            <a:fld id="{B0F09C96-3E6C-4C06-871C-9781F45CDF86}" type="datetime1">
              <a:rPr lang="en-GB" altLang="lv-LV"/>
              <a:pPr/>
              <a:t>26/03/2024</a:t>
            </a:fld>
            <a:endParaRPr lang="en-GB" altLang="lv-LV"/>
          </a:p>
        </p:txBody>
      </p:sp>
      <p:sp>
        <p:nvSpPr>
          <p:cNvPr id="5" name="Rectangle 7">
            <a:extLst>
              <a:ext uri="{FF2B5EF4-FFF2-40B4-BE49-F238E27FC236}">
                <a16:creationId xmlns:a16="http://schemas.microsoft.com/office/drawing/2014/main" id="{3517803A-DE23-0C98-DF02-C56707E8AFE1}"/>
              </a:ext>
            </a:extLst>
          </p:cNvPr>
          <p:cNvSpPr>
            <a:spLocks noGrp="1" noChangeArrowheads="1"/>
          </p:cNvSpPr>
          <p:nvPr>
            <p:ph type="sldNum" sz="quarter" idx="5"/>
          </p:nvPr>
        </p:nvSpPr>
        <p:spPr>
          <a:ln/>
        </p:spPr>
        <p:txBody>
          <a:bodyPr/>
          <a:lstStyle/>
          <a:p>
            <a:fld id="{422A0AB4-9C88-400E-81D1-F23CB383A94C}" type="slidenum">
              <a:rPr lang="en-GB" altLang="lv-LV"/>
              <a:pPr/>
              <a:t>17</a:t>
            </a:fld>
            <a:endParaRPr lang="en-GB" altLang="lv-LV"/>
          </a:p>
        </p:txBody>
      </p:sp>
      <p:sp>
        <p:nvSpPr>
          <p:cNvPr id="331778" name="Rectangle 2">
            <a:extLst>
              <a:ext uri="{FF2B5EF4-FFF2-40B4-BE49-F238E27FC236}">
                <a16:creationId xmlns:a16="http://schemas.microsoft.com/office/drawing/2014/main" id="{8B1628A5-E60C-F88F-FF18-A626BA8B02E9}"/>
              </a:ext>
            </a:extLst>
          </p:cNvPr>
          <p:cNvSpPr>
            <a:spLocks noRot="1" noChangeArrowheads="1" noTextEdit="1"/>
          </p:cNvSpPr>
          <p:nvPr>
            <p:ph type="sldImg"/>
          </p:nvPr>
        </p:nvSpPr>
        <p:spPr>
          <a:ln/>
        </p:spPr>
      </p:sp>
      <p:sp>
        <p:nvSpPr>
          <p:cNvPr id="331779" name="Rectangle 3">
            <a:extLst>
              <a:ext uri="{FF2B5EF4-FFF2-40B4-BE49-F238E27FC236}">
                <a16:creationId xmlns:a16="http://schemas.microsoft.com/office/drawing/2014/main" id="{01862517-9CF3-FCDB-6DC0-53BC2077EC4F}"/>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CCD911CE-907A-B78E-8C0A-6C111F1C01F8}"/>
              </a:ext>
            </a:extLst>
          </p:cNvPr>
          <p:cNvSpPr>
            <a:spLocks noGrp="1" noChangeArrowheads="1"/>
          </p:cNvSpPr>
          <p:nvPr>
            <p:ph type="dt" idx="1"/>
          </p:nvPr>
        </p:nvSpPr>
        <p:spPr>
          <a:ln/>
        </p:spPr>
        <p:txBody>
          <a:bodyPr/>
          <a:lstStyle/>
          <a:p>
            <a:fld id="{43743A51-AFCB-43C5-8D16-44B0F598E355}" type="datetime1">
              <a:rPr lang="en-GB" altLang="lv-LV"/>
              <a:pPr/>
              <a:t>26/03/2024</a:t>
            </a:fld>
            <a:endParaRPr lang="en-GB" altLang="lv-LV"/>
          </a:p>
        </p:txBody>
      </p:sp>
      <p:sp>
        <p:nvSpPr>
          <p:cNvPr id="5" name="Rectangle 7">
            <a:extLst>
              <a:ext uri="{FF2B5EF4-FFF2-40B4-BE49-F238E27FC236}">
                <a16:creationId xmlns:a16="http://schemas.microsoft.com/office/drawing/2014/main" id="{6C585523-44B5-608B-7AB4-83CDBB0320CB}"/>
              </a:ext>
            </a:extLst>
          </p:cNvPr>
          <p:cNvSpPr>
            <a:spLocks noGrp="1" noChangeArrowheads="1"/>
          </p:cNvSpPr>
          <p:nvPr>
            <p:ph type="sldNum" sz="quarter" idx="5"/>
          </p:nvPr>
        </p:nvSpPr>
        <p:spPr>
          <a:ln/>
        </p:spPr>
        <p:txBody>
          <a:bodyPr/>
          <a:lstStyle/>
          <a:p>
            <a:fld id="{76BF062A-4DB9-4AAB-84C5-9C9C13653F41}" type="slidenum">
              <a:rPr lang="en-GB" altLang="lv-LV"/>
              <a:pPr/>
              <a:t>18</a:t>
            </a:fld>
            <a:endParaRPr lang="en-GB" altLang="lv-LV"/>
          </a:p>
        </p:txBody>
      </p:sp>
      <p:sp>
        <p:nvSpPr>
          <p:cNvPr id="313346" name="Rectangle 2">
            <a:extLst>
              <a:ext uri="{FF2B5EF4-FFF2-40B4-BE49-F238E27FC236}">
                <a16:creationId xmlns:a16="http://schemas.microsoft.com/office/drawing/2014/main" id="{EE225D9A-4E16-D713-C144-9C305A9FD88F}"/>
              </a:ext>
            </a:extLst>
          </p:cNvPr>
          <p:cNvSpPr>
            <a:spLocks noRot="1" noChangeArrowheads="1" noTextEdit="1"/>
          </p:cNvSpPr>
          <p:nvPr>
            <p:ph type="sldImg"/>
          </p:nvPr>
        </p:nvSpPr>
        <p:spPr>
          <a:ln/>
        </p:spPr>
      </p:sp>
      <p:sp>
        <p:nvSpPr>
          <p:cNvPr id="313347" name="Rectangle 3">
            <a:extLst>
              <a:ext uri="{FF2B5EF4-FFF2-40B4-BE49-F238E27FC236}">
                <a16:creationId xmlns:a16="http://schemas.microsoft.com/office/drawing/2014/main" id="{D4D7A079-55C0-307D-4202-903F3208DF5F}"/>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D65B38D2-0194-CCE3-F829-FE780FF17C96}"/>
              </a:ext>
            </a:extLst>
          </p:cNvPr>
          <p:cNvSpPr>
            <a:spLocks noGrp="1" noChangeArrowheads="1"/>
          </p:cNvSpPr>
          <p:nvPr>
            <p:ph type="dt" idx="1"/>
          </p:nvPr>
        </p:nvSpPr>
        <p:spPr>
          <a:ln/>
        </p:spPr>
        <p:txBody>
          <a:bodyPr/>
          <a:lstStyle/>
          <a:p>
            <a:fld id="{93B218C0-A8FA-41F0-AC05-565530846447}" type="datetime1">
              <a:rPr lang="en-GB" altLang="lv-LV"/>
              <a:pPr/>
              <a:t>26/03/2024</a:t>
            </a:fld>
            <a:endParaRPr lang="en-GB" altLang="lv-LV"/>
          </a:p>
        </p:txBody>
      </p:sp>
      <p:sp>
        <p:nvSpPr>
          <p:cNvPr id="5" name="Rectangle 7">
            <a:extLst>
              <a:ext uri="{FF2B5EF4-FFF2-40B4-BE49-F238E27FC236}">
                <a16:creationId xmlns:a16="http://schemas.microsoft.com/office/drawing/2014/main" id="{47340D19-3185-7DA2-3444-B3C74589A893}"/>
              </a:ext>
            </a:extLst>
          </p:cNvPr>
          <p:cNvSpPr>
            <a:spLocks noGrp="1" noChangeArrowheads="1"/>
          </p:cNvSpPr>
          <p:nvPr>
            <p:ph type="sldNum" sz="quarter" idx="5"/>
          </p:nvPr>
        </p:nvSpPr>
        <p:spPr>
          <a:ln/>
        </p:spPr>
        <p:txBody>
          <a:bodyPr/>
          <a:lstStyle/>
          <a:p>
            <a:fld id="{BB28E312-2848-40AA-AA52-6AFC0E379BE8}" type="slidenum">
              <a:rPr lang="en-GB" altLang="lv-LV"/>
              <a:pPr/>
              <a:t>19</a:t>
            </a:fld>
            <a:endParaRPr lang="en-GB" altLang="lv-LV"/>
          </a:p>
        </p:txBody>
      </p:sp>
      <p:sp>
        <p:nvSpPr>
          <p:cNvPr id="244738" name="Rectangle 2">
            <a:extLst>
              <a:ext uri="{FF2B5EF4-FFF2-40B4-BE49-F238E27FC236}">
                <a16:creationId xmlns:a16="http://schemas.microsoft.com/office/drawing/2014/main" id="{AFF5012D-3803-0E81-77C3-0C55D834BEF8}"/>
              </a:ext>
            </a:extLst>
          </p:cNvPr>
          <p:cNvSpPr>
            <a:spLocks noRot="1" noChangeArrowheads="1" noTextEdit="1"/>
          </p:cNvSpPr>
          <p:nvPr>
            <p:ph type="sldImg"/>
          </p:nvPr>
        </p:nvSpPr>
        <p:spPr>
          <a:ln/>
        </p:spPr>
      </p:sp>
      <p:sp>
        <p:nvSpPr>
          <p:cNvPr id="244739" name="Rectangle 3">
            <a:extLst>
              <a:ext uri="{FF2B5EF4-FFF2-40B4-BE49-F238E27FC236}">
                <a16:creationId xmlns:a16="http://schemas.microsoft.com/office/drawing/2014/main" id="{8BC624DC-4C86-55FD-1A90-03DD78DFE281}"/>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707C2DEF-F9BD-74A2-B25E-A9F22E53D149}"/>
              </a:ext>
            </a:extLst>
          </p:cNvPr>
          <p:cNvSpPr>
            <a:spLocks noGrp="1" noChangeArrowheads="1"/>
          </p:cNvSpPr>
          <p:nvPr>
            <p:ph type="dt" idx="1"/>
          </p:nvPr>
        </p:nvSpPr>
        <p:spPr>
          <a:ln/>
        </p:spPr>
        <p:txBody>
          <a:bodyPr/>
          <a:lstStyle/>
          <a:p>
            <a:fld id="{028E3F73-3C3E-4138-B11E-8C76559353E9}" type="datetime1">
              <a:rPr lang="en-GB" altLang="lv-LV"/>
              <a:pPr/>
              <a:t>26/03/2024</a:t>
            </a:fld>
            <a:endParaRPr lang="en-GB" altLang="lv-LV"/>
          </a:p>
        </p:txBody>
      </p:sp>
      <p:sp>
        <p:nvSpPr>
          <p:cNvPr id="5" name="Rectangle 7">
            <a:extLst>
              <a:ext uri="{FF2B5EF4-FFF2-40B4-BE49-F238E27FC236}">
                <a16:creationId xmlns:a16="http://schemas.microsoft.com/office/drawing/2014/main" id="{9BAB2D96-1BE0-FA59-FA95-B427B21E8441}"/>
              </a:ext>
            </a:extLst>
          </p:cNvPr>
          <p:cNvSpPr>
            <a:spLocks noGrp="1" noChangeArrowheads="1"/>
          </p:cNvSpPr>
          <p:nvPr>
            <p:ph type="sldNum" sz="quarter" idx="5"/>
          </p:nvPr>
        </p:nvSpPr>
        <p:spPr>
          <a:ln/>
        </p:spPr>
        <p:txBody>
          <a:bodyPr/>
          <a:lstStyle/>
          <a:p>
            <a:fld id="{58D43185-8481-4328-A6C4-CE6AF3BED483}" type="slidenum">
              <a:rPr lang="en-GB" altLang="lv-LV"/>
              <a:pPr/>
              <a:t>2</a:t>
            </a:fld>
            <a:endParaRPr lang="en-GB" altLang="lv-LV"/>
          </a:p>
        </p:txBody>
      </p:sp>
      <p:sp>
        <p:nvSpPr>
          <p:cNvPr id="240642" name="Rectangle 2">
            <a:extLst>
              <a:ext uri="{FF2B5EF4-FFF2-40B4-BE49-F238E27FC236}">
                <a16:creationId xmlns:a16="http://schemas.microsoft.com/office/drawing/2014/main" id="{E5979EFE-5140-6E5E-3FD0-F05BD6C41BC3}"/>
              </a:ext>
            </a:extLst>
          </p:cNvPr>
          <p:cNvSpPr>
            <a:spLocks noRot="1" noChangeArrowheads="1" noTextEdit="1"/>
          </p:cNvSpPr>
          <p:nvPr>
            <p:ph type="sldImg"/>
          </p:nvPr>
        </p:nvSpPr>
        <p:spPr>
          <a:ln/>
        </p:spPr>
      </p:sp>
      <p:sp>
        <p:nvSpPr>
          <p:cNvPr id="240643" name="Rectangle 3">
            <a:extLst>
              <a:ext uri="{FF2B5EF4-FFF2-40B4-BE49-F238E27FC236}">
                <a16:creationId xmlns:a16="http://schemas.microsoft.com/office/drawing/2014/main" id="{E3E15C45-760C-1211-5B6A-63949187308E}"/>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D7CEE7CF-FCE6-A14D-F62F-A126816B3E33}"/>
              </a:ext>
            </a:extLst>
          </p:cNvPr>
          <p:cNvSpPr>
            <a:spLocks noGrp="1" noChangeArrowheads="1"/>
          </p:cNvSpPr>
          <p:nvPr>
            <p:ph type="dt" idx="1"/>
          </p:nvPr>
        </p:nvSpPr>
        <p:spPr>
          <a:ln/>
        </p:spPr>
        <p:txBody>
          <a:bodyPr/>
          <a:lstStyle/>
          <a:p>
            <a:fld id="{03381599-7FAD-40E3-B4B3-00C79E16A9C1}" type="datetime1">
              <a:rPr lang="en-GB" altLang="lv-LV"/>
              <a:pPr/>
              <a:t>26/03/2024</a:t>
            </a:fld>
            <a:endParaRPr lang="en-GB" altLang="lv-LV"/>
          </a:p>
        </p:txBody>
      </p:sp>
      <p:sp>
        <p:nvSpPr>
          <p:cNvPr id="5" name="Rectangle 7">
            <a:extLst>
              <a:ext uri="{FF2B5EF4-FFF2-40B4-BE49-F238E27FC236}">
                <a16:creationId xmlns:a16="http://schemas.microsoft.com/office/drawing/2014/main" id="{F91D6069-3D59-7627-A4A2-D2CC15F50652}"/>
              </a:ext>
            </a:extLst>
          </p:cNvPr>
          <p:cNvSpPr>
            <a:spLocks noGrp="1" noChangeArrowheads="1"/>
          </p:cNvSpPr>
          <p:nvPr>
            <p:ph type="sldNum" sz="quarter" idx="5"/>
          </p:nvPr>
        </p:nvSpPr>
        <p:spPr>
          <a:ln/>
        </p:spPr>
        <p:txBody>
          <a:bodyPr/>
          <a:lstStyle/>
          <a:p>
            <a:fld id="{7B43406F-C3D4-4790-BD70-419BF24A5345}" type="slidenum">
              <a:rPr lang="en-GB" altLang="lv-LV"/>
              <a:pPr/>
              <a:t>20</a:t>
            </a:fld>
            <a:endParaRPr lang="en-GB" altLang="lv-LV"/>
          </a:p>
        </p:txBody>
      </p:sp>
      <p:sp>
        <p:nvSpPr>
          <p:cNvPr id="247810" name="Rectangle 2">
            <a:extLst>
              <a:ext uri="{FF2B5EF4-FFF2-40B4-BE49-F238E27FC236}">
                <a16:creationId xmlns:a16="http://schemas.microsoft.com/office/drawing/2014/main" id="{BDDAFC1F-3436-B5C0-F753-57D1BA2149BB}"/>
              </a:ext>
            </a:extLst>
          </p:cNvPr>
          <p:cNvSpPr>
            <a:spLocks noRot="1" noChangeArrowheads="1" noTextEdit="1"/>
          </p:cNvSpPr>
          <p:nvPr>
            <p:ph type="sldImg"/>
          </p:nvPr>
        </p:nvSpPr>
        <p:spPr>
          <a:ln/>
        </p:spPr>
      </p:sp>
      <p:sp>
        <p:nvSpPr>
          <p:cNvPr id="247811" name="Rectangle 3">
            <a:extLst>
              <a:ext uri="{FF2B5EF4-FFF2-40B4-BE49-F238E27FC236}">
                <a16:creationId xmlns:a16="http://schemas.microsoft.com/office/drawing/2014/main" id="{22CECA69-D0E2-9DBB-F9C0-4B0EFE3B6F17}"/>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DD661E05-DC7A-526A-A209-84DC10C302A4}"/>
              </a:ext>
            </a:extLst>
          </p:cNvPr>
          <p:cNvSpPr>
            <a:spLocks noGrp="1" noChangeArrowheads="1"/>
          </p:cNvSpPr>
          <p:nvPr>
            <p:ph type="dt" idx="1"/>
          </p:nvPr>
        </p:nvSpPr>
        <p:spPr>
          <a:ln/>
        </p:spPr>
        <p:txBody>
          <a:bodyPr/>
          <a:lstStyle/>
          <a:p>
            <a:fld id="{9E69C7DB-6A0D-41C4-9649-F2E08062C75B}" type="datetime1">
              <a:rPr lang="en-GB" altLang="lv-LV"/>
              <a:pPr/>
              <a:t>26/03/2024</a:t>
            </a:fld>
            <a:endParaRPr lang="en-GB" altLang="lv-LV"/>
          </a:p>
        </p:txBody>
      </p:sp>
      <p:sp>
        <p:nvSpPr>
          <p:cNvPr id="5" name="Rectangle 7">
            <a:extLst>
              <a:ext uri="{FF2B5EF4-FFF2-40B4-BE49-F238E27FC236}">
                <a16:creationId xmlns:a16="http://schemas.microsoft.com/office/drawing/2014/main" id="{7043DA60-2B3C-1E7B-B4C0-345AA8D8E7EE}"/>
              </a:ext>
            </a:extLst>
          </p:cNvPr>
          <p:cNvSpPr>
            <a:spLocks noGrp="1" noChangeArrowheads="1"/>
          </p:cNvSpPr>
          <p:nvPr>
            <p:ph type="sldNum" sz="quarter" idx="5"/>
          </p:nvPr>
        </p:nvSpPr>
        <p:spPr>
          <a:ln/>
        </p:spPr>
        <p:txBody>
          <a:bodyPr/>
          <a:lstStyle/>
          <a:p>
            <a:fld id="{2D06F42F-E4EB-4BD4-9466-4A597009E000}" type="slidenum">
              <a:rPr lang="en-GB" altLang="lv-LV"/>
              <a:pPr/>
              <a:t>21</a:t>
            </a:fld>
            <a:endParaRPr lang="en-GB" altLang="lv-LV"/>
          </a:p>
        </p:txBody>
      </p:sp>
      <p:sp>
        <p:nvSpPr>
          <p:cNvPr id="366594" name="Rectangle 2">
            <a:extLst>
              <a:ext uri="{FF2B5EF4-FFF2-40B4-BE49-F238E27FC236}">
                <a16:creationId xmlns:a16="http://schemas.microsoft.com/office/drawing/2014/main" id="{15B17EEE-0447-63C7-388D-50765F2DF44C}"/>
              </a:ext>
            </a:extLst>
          </p:cNvPr>
          <p:cNvSpPr>
            <a:spLocks noRot="1" noChangeArrowheads="1" noTextEdit="1"/>
          </p:cNvSpPr>
          <p:nvPr>
            <p:ph type="sldImg"/>
          </p:nvPr>
        </p:nvSpPr>
        <p:spPr>
          <a:ln/>
        </p:spPr>
      </p:sp>
      <p:sp>
        <p:nvSpPr>
          <p:cNvPr id="366595" name="Rectangle 3">
            <a:extLst>
              <a:ext uri="{FF2B5EF4-FFF2-40B4-BE49-F238E27FC236}">
                <a16:creationId xmlns:a16="http://schemas.microsoft.com/office/drawing/2014/main" id="{6860F90A-A16A-0E2A-FC0F-DDFC48E5AB54}"/>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26015C45-460F-08EE-1C78-D8A54B9F5140}"/>
              </a:ext>
            </a:extLst>
          </p:cNvPr>
          <p:cNvSpPr>
            <a:spLocks noGrp="1" noChangeArrowheads="1"/>
          </p:cNvSpPr>
          <p:nvPr>
            <p:ph type="dt" idx="1"/>
          </p:nvPr>
        </p:nvSpPr>
        <p:spPr>
          <a:ln/>
        </p:spPr>
        <p:txBody>
          <a:bodyPr/>
          <a:lstStyle/>
          <a:p>
            <a:fld id="{D604ABFC-9741-407C-B736-6834C0E87734}" type="datetime1">
              <a:rPr lang="en-GB" altLang="lv-LV"/>
              <a:pPr/>
              <a:t>26/03/2024</a:t>
            </a:fld>
            <a:endParaRPr lang="en-GB" altLang="lv-LV"/>
          </a:p>
        </p:txBody>
      </p:sp>
      <p:sp>
        <p:nvSpPr>
          <p:cNvPr id="5" name="Rectangle 7">
            <a:extLst>
              <a:ext uri="{FF2B5EF4-FFF2-40B4-BE49-F238E27FC236}">
                <a16:creationId xmlns:a16="http://schemas.microsoft.com/office/drawing/2014/main" id="{8A1FB260-7473-027E-9521-35E1F45D472A}"/>
              </a:ext>
            </a:extLst>
          </p:cNvPr>
          <p:cNvSpPr>
            <a:spLocks noGrp="1" noChangeArrowheads="1"/>
          </p:cNvSpPr>
          <p:nvPr>
            <p:ph type="sldNum" sz="quarter" idx="5"/>
          </p:nvPr>
        </p:nvSpPr>
        <p:spPr>
          <a:ln/>
        </p:spPr>
        <p:txBody>
          <a:bodyPr/>
          <a:lstStyle/>
          <a:p>
            <a:fld id="{22689CD9-ADF6-4F6A-953E-183415FAD4D4}" type="slidenum">
              <a:rPr lang="en-GB" altLang="lv-LV"/>
              <a:pPr/>
              <a:t>22</a:t>
            </a:fld>
            <a:endParaRPr lang="en-GB" altLang="lv-LV"/>
          </a:p>
        </p:txBody>
      </p:sp>
      <p:sp>
        <p:nvSpPr>
          <p:cNvPr id="315394" name="Rectangle 2">
            <a:extLst>
              <a:ext uri="{FF2B5EF4-FFF2-40B4-BE49-F238E27FC236}">
                <a16:creationId xmlns:a16="http://schemas.microsoft.com/office/drawing/2014/main" id="{97041F75-2F0A-E351-93AC-66E354BE9808}"/>
              </a:ext>
            </a:extLst>
          </p:cNvPr>
          <p:cNvSpPr>
            <a:spLocks noRot="1" noChangeArrowheads="1" noTextEdit="1"/>
          </p:cNvSpPr>
          <p:nvPr>
            <p:ph type="sldImg"/>
          </p:nvPr>
        </p:nvSpPr>
        <p:spPr>
          <a:ln/>
        </p:spPr>
      </p:sp>
      <p:sp>
        <p:nvSpPr>
          <p:cNvPr id="315395" name="Rectangle 3">
            <a:extLst>
              <a:ext uri="{FF2B5EF4-FFF2-40B4-BE49-F238E27FC236}">
                <a16:creationId xmlns:a16="http://schemas.microsoft.com/office/drawing/2014/main" id="{0A1316F5-B4C4-9323-ECE7-5E15DC6A6185}"/>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B02F0F46-524F-0E70-AF1E-FDC77033A7DB}"/>
              </a:ext>
            </a:extLst>
          </p:cNvPr>
          <p:cNvSpPr>
            <a:spLocks noGrp="1" noChangeArrowheads="1"/>
          </p:cNvSpPr>
          <p:nvPr>
            <p:ph type="dt" idx="1"/>
          </p:nvPr>
        </p:nvSpPr>
        <p:spPr>
          <a:ln/>
        </p:spPr>
        <p:txBody>
          <a:bodyPr/>
          <a:lstStyle/>
          <a:p>
            <a:fld id="{59572C63-0D36-4D76-AE95-88DE46A6994A}" type="datetime1">
              <a:rPr lang="en-GB" altLang="lv-LV"/>
              <a:pPr/>
              <a:t>26/03/2024</a:t>
            </a:fld>
            <a:endParaRPr lang="en-GB" altLang="lv-LV"/>
          </a:p>
        </p:txBody>
      </p:sp>
      <p:sp>
        <p:nvSpPr>
          <p:cNvPr id="5" name="Rectangle 7">
            <a:extLst>
              <a:ext uri="{FF2B5EF4-FFF2-40B4-BE49-F238E27FC236}">
                <a16:creationId xmlns:a16="http://schemas.microsoft.com/office/drawing/2014/main" id="{D44C79E8-1024-ABCB-9689-000CDA5E639E}"/>
              </a:ext>
            </a:extLst>
          </p:cNvPr>
          <p:cNvSpPr>
            <a:spLocks noGrp="1" noChangeArrowheads="1"/>
          </p:cNvSpPr>
          <p:nvPr>
            <p:ph type="sldNum" sz="quarter" idx="5"/>
          </p:nvPr>
        </p:nvSpPr>
        <p:spPr>
          <a:ln/>
        </p:spPr>
        <p:txBody>
          <a:bodyPr/>
          <a:lstStyle/>
          <a:p>
            <a:fld id="{50C35C0C-11DE-44E3-B12B-33F55DBB3406}" type="slidenum">
              <a:rPr lang="en-GB" altLang="lv-LV"/>
              <a:pPr/>
              <a:t>23</a:t>
            </a:fld>
            <a:endParaRPr lang="en-GB" altLang="lv-LV"/>
          </a:p>
        </p:txBody>
      </p:sp>
      <p:sp>
        <p:nvSpPr>
          <p:cNvPr id="360450" name="Rectangle 2">
            <a:extLst>
              <a:ext uri="{FF2B5EF4-FFF2-40B4-BE49-F238E27FC236}">
                <a16:creationId xmlns:a16="http://schemas.microsoft.com/office/drawing/2014/main" id="{8C20E82E-955A-A7D4-F83C-68BA5B394C31}"/>
              </a:ext>
            </a:extLst>
          </p:cNvPr>
          <p:cNvSpPr>
            <a:spLocks noRot="1" noChangeArrowheads="1" noTextEdit="1"/>
          </p:cNvSpPr>
          <p:nvPr>
            <p:ph type="sldImg"/>
          </p:nvPr>
        </p:nvSpPr>
        <p:spPr>
          <a:ln/>
        </p:spPr>
      </p:sp>
      <p:sp>
        <p:nvSpPr>
          <p:cNvPr id="360451" name="Rectangle 3">
            <a:extLst>
              <a:ext uri="{FF2B5EF4-FFF2-40B4-BE49-F238E27FC236}">
                <a16:creationId xmlns:a16="http://schemas.microsoft.com/office/drawing/2014/main" id="{DC506BAD-805C-FB54-9F9A-2C745E761486}"/>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BB5D1D3B-4A1B-77A4-1A2B-C24DCE1A20BA}"/>
              </a:ext>
            </a:extLst>
          </p:cNvPr>
          <p:cNvSpPr>
            <a:spLocks noGrp="1" noChangeArrowheads="1"/>
          </p:cNvSpPr>
          <p:nvPr>
            <p:ph type="dt" idx="1"/>
          </p:nvPr>
        </p:nvSpPr>
        <p:spPr>
          <a:ln/>
        </p:spPr>
        <p:txBody>
          <a:bodyPr/>
          <a:lstStyle/>
          <a:p>
            <a:fld id="{90B0B1F1-1A52-4DA8-8155-753082B19854}" type="datetime1">
              <a:rPr lang="en-GB" altLang="lv-LV"/>
              <a:pPr/>
              <a:t>26/03/2024</a:t>
            </a:fld>
            <a:endParaRPr lang="en-GB" altLang="lv-LV"/>
          </a:p>
        </p:txBody>
      </p:sp>
      <p:sp>
        <p:nvSpPr>
          <p:cNvPr id="5" name="Rectangle 7">
            <a:extLst>
              <a:ext uri="{FF2B5EF4-FFF2-40B4-BE49-F238E27FC236}">
                <a16:creationId xmlns:a16="http://schemas.microsoft.com/office/drawing/2014/main" id="{F4E9F5B5-7993-F4FF-90EF-961CF7275FEB}"/>
              </a:ext>
            </a:extLst>
          </p:cNvPr>
          <p:cNvSpPr>
            <a:spLocks noGrp="1" noChangeArrowheads="1"/>
          </p:cNvSpPr>
          <p:nvPr>
            <p:ph type="sldNum" sz="quarter" idx="5"/>
          </p:nvPr>
        </p:nvSpPr>
        <p:spPr>
          <a:ln/>
        </p:spPr>
        <p:txBody>
          <a:bodyPr/>
          <a:lstStyle/>
          <a:p>
            <a:fld id="{28A7D894-EFE9-42F6-8227-773C9D29C25F}" type="slidenum">
              <a:rPr lang="en-GB" altLang="lv-LV"/>
              <a:pPr/>
              <a:t>24</a:t>
            </a:fld>
            <a:endParaRPr lang="en-GB" altLang="lv-LV"/>
          </a:p>
        </p:txBody>
      </p:sp>
      <p:sp>
        <p:nvSpPr>
          <p:cNvPr id="362498" name="Rectangle 2">
            <a:extLst>
              <a:ext uri="{FF2B5EF4-FFF2-40B4-BE49-F238E27FC236}">
                <a16:creationId xmlns:a16="http://schemas.microsoft.com/office/drawing/2014/main" id="{8BF843D2-903D-3D3B-5F6A-B3EA6297756F}"/>
              </a:ext>
            </a:extLst>
          </p:cNvPr>
          <p:cNvSpPr>
            <a:spLocks noRot="1" noChangeArrowheads="1" noTextEdit="1"/>
          </p:cNvSpPr>
          <p:nvPr>
            <p:ph type="sldImg"/>
          </p:nvPr>
        </p:nvSpPr>
        <p:spPr>
          <a:ln/>
        </p:spPr>
      </p:sp>
      <p:sp>
        <p:nvSpPr>
          <p:cNvPr id="362499" name="Rectangle 3">
            <a:extLst>
              <a:ext uri="{FF2B5EF4-FFF2-40B4-BE49-F238E27FC236}">
                <a16:creationId xmlns:a16="http://schemas.microsoft.com/office/drawing/2014/main" id="{874EC646-93C6-ACE3-915E-BE943EFF302A}"/>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6A0B50DE-5A07-4927-B03B-9035BA88639E}"/>
              </a:ext>
            </a:extLst>
          </p:cNvPr>
          <p:cNvSpPr>
            <a:spLocks noGrp="1" noChangeArrowheads="1"/>
          </p:cNvSpPr>
          <p:nvPr>
            <p:ph type="dt" idx="1"/>
          </p:nvPr>
        </p:nvSpPr>
        <p:spPr>
          <a:ln/>
        </p:spPr>
        <p:txBody>
          <a:bodyPr/>
          <a:lstStyle/>
          <a:p>
            <a:fld id="{6795487F-CA1E-48C9-99DB-6F75D8B1DF7F}" type="datetime1">
              <a:rPr lang="en-GB" altLang="lv-LV"/>
              <a:pPr/>
              <a:t>26/03/2024</a:t>
            </a:fld>
            <a:endParaRPr lang="en-GB" altLang="lv-LV"/>
          </a:p>
        </p:txBody>
      </p:sp>
      <p:sp>
        <p:nvSpPr>
          <p:cNvPr id="5" name="Rectangle 7">
            <a:extLst>
              <a:ext uri="{FF2B5EF4-FFF2-40B4-BE49-F238E27FC236}">
                <a16:creationId xmlns:a16="http://schemas.microsoft.com/office/drawing/2014/main" id="{ECC8DDB4-5A76-ACB7-9E57-8F800F550F59}"/>
              </a:ext>
            </a:extLst>
          </p:cNvPr>
          <p:cNvSpPr>
            <a:spLocks noGrp="1" noChangeArrowheads="1"/>
          </p:cNvSpPr>
          <p:nvPr>
            <p:ph type="sldNum" sz="quarter" idx="5"/>
          </p:nvPr>
        </p:nvSpPr>
        <p:spPr>
          <a:ln/>
        </p:spPr>
        <p:txBody>
          <a:bodyPr/>
          <a:lstStyle/>
          <a:p>
            <a:fld id="{DF08FF0E-48C4-48EA-96BD-0C2537CAC4A2}" type="slidenum">
              <a:rPr lang="en-GB" altLang="lv-LV"/>
              <a:pPr/>
              <a:t>25</a:t>
            </a:fld>
            <a:endParaRPr lang="en-GB" altLang="lv-LV"/>
          </a:p>
        </p:txBody>
      </p:sp>
      <p:sp>
        <p:nvSpPr>
          <p:cNvPr id="364546" name="Rectangle 2">
            <a:extLst>
              <a:ext uri="{FF2B5EF4-FFF2-40B4-BE49-F238E27FC236}">
                <a16:creationId xmlns:a16="http://schemas.microsoft.com/office/drawing/2014/main" id="{7CC7D66D-5E2B-86BC-E404-8C7592EC5678}"/>
              </a:ext>
            </a:extLst>
          </p:cNvPr>
          <p:cNvSpPr>
            <a:spLocks noRot="1" noChangeArrowheads="1" noTextEdit="1"/>
          </p:cNvSpPr>
          <p:nvPr>
            <p:ph type="sldImg"/>
          </p:nvPr>
        </p:nvSpPr>
        <p:spPr>
          <a:ln/>
        </p:spPr>
      </p:sp>
      <p:sp>
        <p:nvSpPr>
          <p:cNvPr id="364547" name="Rectangle 3">
            <a:extLst>
              <a:ext uri="{FF2B5EF4-FFF2-40B4-BE49-F238E27FC236}">
                <a16:creationId xmlns:a16="http://schemas.microsoft.com/office/drawing/2014/main" id="{F4D9BBDD-3CA9-0B19-2E1B-5D3A141F7D22}"/>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EC849052-FD6F-63AD-65E5-E79CC097C23C}"/>
              </a:ext>
            </a:extLst>
          </p:cNvPr>
          <p:cNvSpPr>
            <a:spLocks noGrp="1" noChangeArrowheads="1"/>
          </p:cNvSpPr>
          <p:nvPr>
            <p:ph type="dt" idx="1"/>
          </p:nvPr>
        </p:nvSpPr>
        <p:spPr>
          <a:ln/>
        </p:spPr>
        <p:txBody>
          <a:bodyPr/>
          <a:lstStyle/>
          <a:p>
            <a:fld id="{7AC4DB82-C3F2-4FB6-A53E-9D40C26DB593}" type="datetime1">
              <a:rPr lang="en-GB" altLang="lv-LV"/>
              <a:pPr/>
              <a:t>26/03/2024</a:t>
            </a:fld>
            <a:endParaRPr lang="en-GB" altLang="lv-LV"/>
          </a:p>
        </p:txBody>
      </p:sp>
      <p:sp>
        <p:nvSpPr>
          <p:cNvPr id="5" name="Rectangle 7">
            <a:extLst>
              <a:ext uri="{FF2B5EF4-FFF2-40B4-BE49-F238E27FC236}">
                <a16:creationId xmlns:a16="http://schemas.microsoft.com/office/drawing/2014/main" id="{8E149F8C-7AD3-00BC-594A-87D04DA0DFE6}"/>
              </a:ext>
            </a:extLst>
          </p:cNvPr>
          <p:cNvSpPr>
            <a:spLocks noGrp="1" noChangeArrowheads="1"/>
          </p:cNvSpPr>
          <p:nvPr>
            <p:ph type="sldNum" sz="quarter" idx="5"/>
          </p:nvPr>
        </p:nvSpPr>
        <p:spPr>
          <a:ln/>
        </p:spPr>
        <p:txBody>
          <a:bodyPr/>
          <a:lstStyle/>
          <a:p>
            <a:fld id="{AFEE9843-EBE9-43E2-9A80-5D684A0E312C}" type="slidenum">
              <a:rPr lang="en-GB" altLang="lv-LV"/>
              <a:pPr/>
              <a:t>26</a:t>
            </a:fld>
            <a:endParaRPr lang="en-GB" altLang="lv-LV"/>
          </a:p>
        </p:txBody>
      </p:sp>
      <p:sp>
        <p:nvSpPr>
          <p:cNvPr id="370690" name="Rectangle 2">
            <a:extLst>
              <a:ext uri="{FF2B5EF4-FFF2-40B4-BE49-F238E27FC236}">
                <a16:creationId xmlns:a16="http://schemas.microsoft.com/office/drawing/2014/main" id="{5900A308-2984-2849-AF43-2D586AF26313}"/>
              </a:ext>
            </a:extLst>
          </p:cNvPr>
          <p:cNvSpPr>
            <a:spLocks noRot="1" noChangeArrowheads="1" noTextEdit="1"/>
          </p:cNvSpPr>
          <p:nvPr>
            <p:ph type="sldImg"/>
          </p:nvPr>
        </p:nvSpPr>
        <p:spPr>
          <a:ln/>
        </p:spPr>
      </p:sp>
      <p:sp>
        <p:nvSpPr>
          <p:cNvPr id="370691" name="Rectangle 3">
            <a:extLst>
              <a:ext uri="{FF2B5EF4-FFF2-40B4-BE49-F238E27FC236}">
                <a16:creationId xmlns:a16="http://schemas.microsoft.com/office/drawing/2014/main" id="{AB8C28EC-08A2-4BF5-C077-92DA16E3892E}"/>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D08319D4-9C3B-1FB2-1934-1C325DB71B5A}"/>
              </a:ext>
            </a:extLst>
          </p:cNvPr>
          <p:cNvSpPr>
            <a:spLocks noGrp="1" noChangeArrowheads="1"/>
          </p:cNvSpPr>
          <p:nvPr>
            <p:ph type="dt" idx="1"/>
          </p:nvPr>
        </p:nvSpPr>
        <p:spPr>
          <a:ln/>
        </p:spPr>
        <p:txBody>
          <a:bodyPr/>
          <a:lstStyle/>
          <a:p>
            <a:fld id="{57D799BC-52E0-49F1-974F-91985CB7DBFC}" type="datetime1">
              <a:rPr lang="en-GB" altLang="lv-LV"/>
              <a:pPr/>
              <a:t>26/03/2024</a:t>
            </a:fld>
            <a:endParaRPr lang="en-GB" altLang="lv-LV"/>
          </a:p>
        </p:txBody>
      </p:sp>
      <p:sp>
        <p:nvSpPr>
          <p:cNvPr id="5" name="Rectangle 7">
            <a:extLst>
              <a:ext uri="{FF2B5EF4-FFF2-40B4-BE49-F238E27FC236}">
                <a16:creationId xmlns:a16="http://schemas.microsoft.com/office/drawing/2014/main" id="{3926048F-E62D-76E7-6D68-6B1C013C6B6A}"/>
              </a:ext>
            </a:extLst>
          </p:cNvPr>
          <p:cNvSpPr>
            <a:spLocks noGrp="1" noChangeArrowheads="1"/>
          </p:cNvSpPr>
          <p:nvPr>
            <p:ph type="sldNum" sz="quarter" idx="5"/>
          </p:nvPr>
        </p:nvSpPr>
        <p:spPr>
          <a:ln/>
        </p:spPr>
        <p:txBody>
          <a:bodyPr/>
          <a:lstStyle/>
          <a:p>
            <a:fld id="{76C94A38-C983-4F66-877F-078FBF2F0853}" type="slidenum">
              <a:rPr lang="en-GB" altLang="lv-LV"/>
              <a:pPr/>
              <a:t>27</a:t>
            </a:fld>
            <a:endParaRPr lang="en-GB" altLang="lv-LV"/>
          </a:p>
        </p:txBody>
      </p:sp>
      <p:sp>
        <p:nvSpPr>
          <p:cNvPr id="372738" name="Rectangle 2">
            <a:extLst>
              <a:ext uri="{FF2B5EF4-FFF2-40B4-BE49-F238E27FC236}">
                <a16:creationId xmlns:a16="http://schemas.microsoft.com/office/drawing/2014/main" id="{11E5CC4C-D533-0FC2-1170-9A8398D5282B}"/>
              </a:ext>
            </a:extLst>
          </p:cNvPr>
          <p:cNvSpPr>
            <a:spLocks noRot="1" noChangeArrowheads="1" noTextEdit="1"/>
          </p:cNvSpPr>
          <p:nvPr>
            <p:ph type="sldImg"/>
          </p:nvPr>
        </p:nvSpPr>
        <p:spPr>
          <a:ln/>
        </p:spPr>
      </p:sp>
      <p:sp>
        <p:nvSpPr>
          <p:cNvPr id="372739" name="Rectangle 3">
            <a:extLst>
              <a:ext uri="{FF2B5EF4-FFF2-40B4-BE49-F238E27FC236}">
                <a16:creationId xmlns:a16="http://schemas.microsoft.com/office/drawing/2014/main" id="{69749B7F-65C7-9897-1CF8-DA3654A146DF}"/>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B773DC96-8040-BC8F-ED90-BC37B82314B6}"/>
              </a:ext>
            </a:extLst>
          </p:cNvPr>
          <p:cNvSpPr>
            <a:spLocks noGrp="1" noChangeArrowheads="1"/>
          </p:cNvSpPr>
          <p:nvPr>
            <p:ph type="dt" idx="1"/>
          </p:nvPr>
        </p:nvSpPr>
        <p:spPr>
          <a:ln/>
        </p:spPr>
        <p:txBody>
          <a:bodyPr/>
          <a:lstStyle/>
          <a:p>
            <a:fld id="{D8C3A6A2-3F83-462E-ABE3-A4A6B34225FD}" type="datetime1">
              <a:rPr lang="en-GB" altLang="lv-LV"/>
              <a:pPr/>
              <a:t>26/03/2024</a:t>
            </a:fld>
            <a:endParaRPr lang="en-GB" altLang="lv-LV"/>
          </a:p>
        </p:txBody>
      </p:sp>
      <p:sp>
        <p:nvSpPr>
          <p:cNvPr id="5" name="Rectangle 7">
            <a:extLst>
              <a:ext uri="{FF2B5EF4-FFF2-40B4-BE49-F238E27FC236}">
                <a16:creationId xmlns:a16="http://schemas.microsoft.com/office/drawing/2014/main" id="{41679A06-CB83-5A35-5F4E-236888CBF5C6}"/>
              </a:ext>
            </a:extLst>
          </p:cNvPr>
          <p:cNvSpPr>
            <a:spLocks noGrp="1" noChangeArrowheads="1"/>
          </p:cNvSpPr>
          <p:nvPr>
            <p:ph type="sldNum" sz="quarter" idx="5"/>
          </p:nvPr>
        </p:nvSpPr>
        <p:spPr>
          <a:ln/>
        </p:spPr>
        <p:txBody>
          <a:bodyPr/>
          <a:lstStyle/>
          <a:p>
            <a:fld id="{1243425F-E66D-43CA-8480-21CF61C4FE65}" type="slidenum">
              <a:rPr lang="en-GB" altLang="lv-LV"/>
              <a:pPr/>
              <a:t>28</a:t>
            </a:fld>
            <a:endParaRPr lang="en-GB" altLang="lv-LV"/>
          </a:p>
        </p:txBody>
      </p:sp>
      <p:sp>
        <p:nvSpPr>
          <p:cNvPr id="335874" name="Rectangle 2">
            <a:extLst>
              <a:ext uri="{FF2B5EF4-FFF2-40B4-BE49-F238E27FC236}">
                <a16:creationId xmlns:a16="http://schemas.microsoft.com/office/drawing/2014/main" id="{638CF7E4-2222-DBBD-4711-E8D6078317C6}"/>
              </a:ext>
            </a:extLst>
          </p:cNvPr>
          <p:cNvSpPr>
            <a:spLocks noRot="1" noChangeArrowheads="1" noTextEdit="1"/>
          </p:cNvSpPr>
          <p:nvPr>
            <p:ph type="sldImg"/>
          </p:nvPr>
        </p:nvSpPr>
        <p:spPr>
          <a:ln/>
        </p:spPr>
      </p:sp>
      <p:sp>
        <p:nvSpPr>
          <p:cNvPr id="335875" name="Rectangle 3">
            <a:extLst>
              <a:ext uri="{FF2B5EF4-FFF2-40B4-BE49-F238E27FC236}">
                <a16:creationId xmlns:a16="http://schemas.microsoft.com/office/drawing/2014/main" id="{A0723F76-D68A-6E18-DF53-AEDB032CE506}"/>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C5F90AEE-2403-59A1-D051-AA192976B092}"/>
              </a:ext>
            </a:extLst>
          </p:cNvPr>
          <p:cNvSpPr>
            <a:spLocks noGrp="1" noChangeArrowheads="1"/>
          </p:cNvSpPr>
          <p:nvPr>
            <p:ph type="dt" idx="1"/>
          </p:nvPr>
        </p:nvSpPr>
        <p:spPr>
          <a:ln/>
        </p:spPr>
        <p:txBody>
          <a:bodyPr/>
          <a:lstStyle/>
          <a:p>
            <a:fld id="{93273AC0-2328-4528-9007-18C36AE6B96F}" type="datetime1">
              <a:rPr lang="en-GB" altLang="lv-LV"/>
              <a:pPr/>
              <a:t>26/03/2024</a:t>
            </a:fld>
            <a:endParaRPr lang="en-GB" altLang="lv-LV"/>
          </a:p>
        </p:txBody>
      </p:sp>
      <p:sp>
        <p:nvSpPr>
          <p:cNvPr id="5" name="Rectangle 7">
            <a:extLst>
              <a:ext uri="{FF2B5EF4-FFF2-40B4-BE49-F238E27FC236}">
                <a16:creationId xmlns:a16="http://schemas.microsoft.com/office/drawing/2014/main" id="{AA4984AB-8639-7E2C-2D50-134D6EE62828}"/>
              </a:ext>
            </a:extLst>
          </p:cNvPr>
          <p:cNvSpPr>
            <a:spLocks noGrp="1" noChangeArrowheads="1"/>
          </p:cNvSpPr>
          <p:nvPr>
            <p:ph type="sldNum" sz="quarter" idx="5"/>
          </p:nvPr>
        </p:nvSpPr>
        <p:spPr>
          <a:ln/>
        </p:spPr>
        <p:txBody>
          <a:bodyPr/>
          <a:lstStyle/>
          <a:p>
            <a:fld id="{233DE0FD-E81A-4F64-840F-2C1D81CB129C}" type="slidenum">
              <a:rPr lang="en-GB" altLang="lv-LV"/>
              <a:pPr/>
              <a:t>29</a:t>
            </a:fld>
            <a:endParaRPr lang="en-GB" altLang="lv-LV"/>
          </a:p>
        </p:txBody>
      </p:sp>
      <p:sp>
        <p:nvSpPr>
          <p:cNvPr id="342018" name="Rectangle 2">
            <a:extLst>
              <a:ext uri="{FF2B5EF4-FFF2-40B4-BE49-F238E27FC236}">
                <a16:creationId xmlns:a16="http://schemas.microsoft.com/office/drawing/2014/main" id="{4118AF28-503E-0C5F-7848-B718416250E6}"/>
              </a:ext>
            </a:extLst>
          </p:cNvPr>
          <p:cNvSpPr>
            <a:spLocks noRot="1" noChangeArrowheads="1" noTextEdit="1"/>
          </p:cNvSpPr>
          <p:nvPr>
            <p:ph type="sldImg"/>
          </p:nvPr>
        </p:nvSpPr>
        <p:spPr>
          <a:xfrm>
            <a:off x="1179513" y="696913"/>
            <a:ext cx="4646612" cy="3484562"/>
          </a:xfrm>
          <a:ln/>
        </p:spPr>
      </p:sp>
      <p:sp>
        <p:nvSpPr>
          <p:cNvPr id="342019" name="Rectangle 3">
            <a:extLst>
              <a:ext uri="{FF2B5EF4-FFF2-40B4-BE49-F238E27FC236}">
                <a16:creationId xmlns:a16="http://schemas.microsoft.com/office/drawing/2014/main" id="{BBA3FED7-4E9B-634F-D398-407FCA0DCF1B}"/>
              </a:ext>
            </a:extLst>
          </p:cNvPr>
          <p:cNvSpPr>
            <a:spLocks noGrp="1" noChangeArrowheads="1"/>
          </p:cNvSpPr>
          <p:nvPr>
            <p:ph type="body" idx="1"/>
          </p:nvPr>
        </p:nvSpPr>
        <p:spPr>
          <a:xfrm>
            <a:off x="933450" y="4413250"/>
            <a:ext cx="5137150" cy="4179888"/>
          </a:xfrm>
        </p:spPr>
        <p:txBody>
          <a:bodyPr/>
          <a:lstStyle/>
          <a:p>
            <a:endParaRPr lang="lv-LV" altLang="lv-LV"/>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F0782F6-5E81-470B-BF2C-EEBCA2DD9934}"/>
              </a:ext>
            </a:extLst>
          </p:cNvPr>
          <p:cNvSpPr>
            <a:spLocks noGrp="1" noChangeArrowheads="1"/>
          </p:cNvSpPr>
          <p:nvPr>
            <p:ph type="dt" idx="1"/>
          </p:nvPr>
        </p:nvSpPr>
        <p:spPr>
          <a:ln/>
        </p:spPr>
        <p:txBody>
          <a:bodyPr/>
          <a:lstStyle/>
          <a:p>
            <a:fld id="{95E7CC6F-2147-4B43-8A0A-4D32A0D089C8}" type="datetime1">
              <a:rPr lang="en-GB" altLang="lv-LV"/>
              <a:pPr/>
              <a:t>26/03/2024</a:t>
            </a:fld>
            <a:endParaRPr lang="en-GB" altLang="lv-LV"/>
          </a:p>
        </p:txBody>
      </p:sp>
      <p:sp>
        <p:nvSpPr>
          <p:cNvPr id="5" name="Rectangle 7">
            <a:extLst>
              <a:ext uri="{FF2B5EF4-FFF2-40B4-BE49-F238E27FC236}">
                <a16:creationId xmlns:a16="http://schemas.microsoft.com/office/drawing/2014/main" id="{EB2C9032-0EE7-03BC-9D1C-38F103967E29}"/>
              </a:ext>
            </a:extLst>
          </p:cNvPr>
          <p:cNvSpPr>
            <a:spLocks noGrp="1" noChangeArrowheads="1"/>
          </p:cNvSpPr>
          <p:nvPr>
            <p:ph type="sldNum" sz="quarter" idx="5"/>
          </p:nvPr>
        </p:nvSpPr>
        <p:spPr>
          <a:ln/>
        </p:spPr>
        <p:txBody>
          <a:bodyPr/>
          <a:lstStyle/>
          <a:p>
            <a:fld id="{F1AA2994-63A8-4263-A2C5-27F48DDAC493}" type="slidenum">
              <a:rPr lang="en-GB" altLang="lv-LV"/>
              <a:pPr/>
              <a:t>3</a:t>
            </a:fld>
            <a:endParaRPr lang="en-GB" altLang="lv-LV"/>
          </a:p>
        </p:txBody>
      </p:sp>
      <p:sp>
        <p:nvSpPr>
          <p:cNvPr id="319490" name="Rectangle 2">
            <a:extLst>
              <a:ext uri="{FF2B5EF4-FFF2-40B4-BE49-F238E27FC236}">
                <a16:creationId xmlns:a16="http://schemas.microsoft.com/office/drawing/2014/main" id="{5C2E87BF-5107-370F-95BD-14DE68691498}"/>
              </a:ext>
            </a:extLst>
          </p:cNvPr>
          <p:cNvSpPr>
            <a:spLocks noRot="1" noChangeArrowheads="1" noTextEdit="1"/>
          </p:cNvSpPr>
          <p:nvPr>
            <p:ph type="sldImg"/>
          </p:nvPr>
        </p:nvSpPr>
        <p:spPr>
          <a:ln/>
        </p:spPr>
      </p:sp>
      <p:sp>
        <p:nvSpPr>
          <p:cNvPr id="319491" name="Rectangle 3">
            <a:extLst>
              <a:ext uri="{FF2B5EF4-FFF2-40B4-BE49-F238E27FC236}">
                <a16:creationId xmlns:a16="http://schemas.microsoft.com/office/drawing/2014/main" id="{8B2C190E-B341-CA6E-B7F6-2C0F11546E7F}"/>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65A549C9-B4E3-68FE-D932-1C7D9CB048E5}"/>
              </a:ext>
            </a:extLst>
          </p:cNvPr>
          <p:cNvSpPr>
            <a:spLocks noGrp="1" noChangeArrowheads="1"/>
          </p:cNvSpPr>
          <p:nvPr>
            <p:ph type="dt" idx="1"/>
          </p:nvPr>
        </p:nvSpPr>
        <p:spPr>
          <a:ln/>
        </p:spPr>
        <p:txBody>
          <a:bodyPr/>
          <a:lstStyle/>
          <a:p>
            <a:fld id="{A6738262-67D2-4BE7-86B7-A5EE7C2B8F20}" type="datetime1">
              <a:rPr lang="en-GB" altLang="lv-LV"/>
              <a:pPr/>
              <a:t>26/03/2024</a:t>
            </a:fld>
            <a:endParaRPr lang="en-GB" altLang="lv-LV"/>
          </a:p>
        </p:txBody>
      </p:sp>
      <p:sp>
        <p:nvSpPr>
          <p:cNvPr id="5" name="Rectangle 7">
            <a:extLst>
              <a:ext uri="{FF2B5EF4-FFF2-40B4-BE49-F238E27FC236}">
                <a16:creationId xmlns:a16="http://schemas.microsoft.com/office/drawing/2014/main" id="{E2109909-E00F-A781-B82F-BDB8F47B3B44}"/>
              </a:ext>
            </a:extLst>
          </p:cNvPr>
          <p:cNvSpPr>
            <a:spLocks noGrp="1" noChangeArrowheads="1"/>
          </p:cNvSpPr>
          <p:nvPr>
            <p:ph type="sldNum" sz="quarter" idx="5"/>
          </p:nvPr>
        </p:nvSpPr>
        <p:spPr>
          <a:ln/>
        </p:spPr>
        <p:txBody>
          <a:bodyPr/>
          <a:lstStyle/>
          <a:p>
            <a:fld id="{B31BC3B3-B57A-4603-B7FC-52D1DD21E114}" type="slidenum">
              <a:rPr lang="en-GB" altLang="lv-LV"/>
              <a:pPr/>
              <a:t>30</a:t>
            </a:fld>
            <a:endParaRPr lang="en-GB" altLang="lv-LV"/>
          </a:p>
        </p:txBody>
      </p:sp>
      <p:sp>
        <p:nvSpPr>
          <p:cNvPr id="344066" name="Rectangle 2">
            <a:extLst>
              <a:ext uri="{FF2B5EF4-FFF2-40B4-BE49-F238E27FC236}">
                <a16:creationId xmlns:a16="http://schemas.microsoft.com/office/drawing/2014/main" id="{6D69A551-26EB-C235-D5D6-7CC754F51BB0}"/>
              </a:ext>
            </a:extLst>
          </p:cNvPr>
          <p:cNvSpPr>
            <a:spLocks noRot="1" noChangeArrowheads="1" noTextEdit="1"/>
          </p:cNvSpPr>
          <p:nvPr>
            <p:ph type="sldImg"/>
          </p:nvPr>
        </p:nvSpPr>
        <p:spPr>
          <a:xfrm>
            <a:off x="1179513" y="696913"/>
            <a:ext cx="4646612" cy="3484562"/>
          </a:xfrm>
          <a:ln/>
        </p:spPr>
      </p:sp>
      <p:sp>
        <p:nvSpPr>
          <p:cNvPr id="344067" name="Rectangle 3">
            <a:extLst>
              <a:ext uri="{FF2B5EF4-FFF2-40B4-BE49-F238E27FC236}">
                <a16:creationId xmlns:a16="http://schemas.microsoft.com/office/drawing/2014/main" id="{1DF3C078-3AB9-29A9-57DB-6F2E00AB3722}"/>
              </a:ext>
            </a:extLst>
          </p:cNvPr>
          <p:cNvSpPr>
            <a:spLocks noGrp="1" noChangeArrowheads="1"/>
          </p:cNvSpPr>
          <p:nvPr>
            <p:ph type="body" idx="1"/>
          </p:nvPr>
        </p:nvSpPr>
        <p:spPr>
          <a:xfrm>
            <a:off x="933450" y="4413250"/>
            <a:ext cx="5137150" cy="4179888"/>
          </a:xfrm>
        </p:spPr>
        <p:txBody>
          <a:bodyPr/>
          <a:lstStyle/>
          <a:p>
            <a:endParaRPr lang="lv-LV" altLang="lv-LV"/>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CD60357-D1DE-6D60-9AF6-8D285476A80C}"/>
              </a:ext>
            </a:extLst>
          </p:cNvPr>
          <p:cNvSpPr>
            <a:spLocks noGrp="1" noChangeArrowheads="1"/>
          </p:cNvSpPr>
          <p:nvPr>
            <p:ph type="dt" idx="1"/>
          </p:nvPr>
        </p:nvSpPr>
        <p:spPr>
          <a:ln/>
        </p:spPr>
        <p:txBody>
          <a:bodyPr/>
          <a:lstStyle/>
          <a:p>
            <a:fld id="{93DB811C-FD84-4A5B-A5A3-632FFC351DEA}" type="datetime1">
              <a:rPr lang="en-GB" altLang="lv-LV"/>
              <a:pPr/>
              <a:t>26/03/2024</a:t>
            </a:fld>
            <a:endParaRPr lang="en-GB" altLang="lv-LV"/>
          </a:p>
        </p:txBody>
      </p:sp>
      <p:sp>
        <p:nvSpPr>
          <p:cNvPr id="5" name="Rectangle 7">
            <a:extLst>
              <a:ext uri="{FF2B5EF4-FFF2-40B4-BE49-F238E27FC236}">
                <a16:creationId xmlns:a16="http://schemas.microsoft.com/office/drawing/2014/main" id="{0A3389DE-A705-A127-FF20-D7D1B71330E0}"/>
              </a:ext>
            </a:extLst>
          </p:cNvPr>
          <p:cNvSpPr>
            <a:spLocks noGrp="1" noChangeArrowheads="1"/>
          </p:cNvSpPr>
          <p:nvPr>
            <p:ph type="sldNum" sz="quarter" idx="5"/>
          </p:nvPr>
        </p:nvSpPr>
        <p:spPr>
          <a:ln/>
        </p:spPr>
        <p:txBody>
          <a:bodyPr/>
          <a:lstStyle/>
          <a:p>
            <a:fld id="{8BCF05DB-BC8F-4999-A301-BF277D0A1C00}" type="slidenum">
              <a:rPr lang="en-GB" altLang="lv-LV"/>
              <a:pPr/>
              <a:t>31</a:t>
            </a:fld>
            <a:endParaRPr lang="en-GB" altLang="lv-LV"/>
          </a:p>
        </p:txBody>
      </p:sp>
      <p:sp>
        <p:nvSpPr>
          <p:cNvPr id="346114" name="Rectangle 2">
            <a:extLst>
              <a:ext uri="{FF2B5EF4-FFF2-40B4-BE49-F238E27FC236}">
                <a16:creationId xmlns:a16="http://schemas.microsoft.com/office/drawing/2014/main" id="{77C6C448-5D8C-344F-672D-BABDD623CEA8}"/>
              </a:ext>
            </a:extLst>
          </p:cNvPr>
          <p:cNvSpPr>
            <a:spLocks noRot="1" noChangeArrowheads="1" noTextEdit="1"/>
          </p:cNvSpPr>
          <p:nvPr>
            <p:ph type="sldImg"/>
          </p:nvPr>
        </p:nvSpPr>
        <p:spPr>
          <a:xfrm>
            <a:off x="1179513" y="696913"/>
            <a:ext cx="4646612" cy="3484562"/>
          </a:xfrm>
          <a:ln/>
        </p:spPr>
      </p:sp>
      <p:sp>
        <p:nvSpPr>
          <p:cNvPr id="346115" name="Rectangle 3">
            <a:extLst>
              <a:ext uri="{FF2B5EF4-FFF2-40B4-BE49-F238E27FC236}">
                <a16:creationId xmlns:a16="http://schemas.microsoft.com/office/drawing/2014/main" id="{80A3A5B7-5087-3C1C-65E7-9AAC1B6C3EBA}"/>
              </a:ext>
            </a:extLst>
          </p:cNvPr>
          <p:cNvSpPr>
            <a:spLocks noGrp="1" noChangeArrowheads="1"/>
          </p:cNvSpPr>
          <p:nvPr>
            <p:ph type="body" idx="1"/>
          </p:nvPr>
        </p:nvSpPr>
        <p:spPr>
          <a:xfrm>
            <a:off x="933450" y="4413250"/>
            <a:ext cx="5137150" cy="4179888"/>
          </a:xfrm>
        </p:spPr>
        <p:txBody>
          <a:bodyPr/>
          <a:lstStyle/>
          <a:p>
            <a:endParaRPr lang="lv-LV" altLang="lv-LV"/>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D2088987-2D3C-4D59-6F03-4AA55614DE14}"/>
              </a:ext>
            </a:extLst>
          </p:cNvPr>
          <p:cNvSpPr>
            <a:spLocks noGrp="1" noChangeArrowheads="1"/>
          </p:cNvSpPr>
          <p:nvPr>
            <p:ph type="dt" idx="1"/>
          </p:nvPr>
        </p:nvSpPr>
        <p:spPr>
          <a:ln/>
        </p:spPr>
        <p:txBody>
          <a:bodyPr/>
          <a:lstStyle/>
          <a:p>
            <a:fld id="{8B9E1CDB-86E8-487B-B283-9FCAE8DCF4E9}" type="datetime1">
              <a:rPr lang="en-GB" altLang="lv-LV"/>
              <a:pPr/>
              <a:t>26/03/2024</a:t>
            </a:fld>
            <a:endParaRPr lang="en-GB" altLang="lv-LV"/>
          </a:p>
        </p:txBody>
      </p:sp>
      <p:sp>
        <p:nvSpPr>
          <p:cNvPr id="5" name="Rectangle 7">
            <a:extLst>
              <a:ext uri="{FF2B5EF4-FFF2-40B4-BE49-F238E27FC236}">
                <a16:creationId xmlns:a16="http://schemas.microsoft.com/office/drawing/2014/main" id="{4EB1B654-C457-1E07-2F60-D8EE37FC2B99}"/>
              </a:ext>
            </a:extLst>
          </p:cNvPr>
          <p:cNvSpPr>
            <a:spLocks noGrp="1" noChangeArrowheads="1"/>
          </p:cNvSpPr>
          <p:nvPr>
            <p:ph type="sldNum" sz="quarter" idx="5"/>
          </p:nvPr>
        </p:nvSpPr>
        <p:spPr>
          <a:ln/>
        </p:spPr>
        <p:txBody>
          <a:bodyPr/>
          <a:lstStyle/>
          <a:p>
            <a:fld id="{67D11835-A7D0-45B1-BF98-61DF54B692DE}" type="slidenum">
              <a:rPr lang="en-GB" altLang="lv-LV"/>
              <a:pPr/>
              <a:t>32</a:t>
            </a:fld>
            <a:endParaRPr lang="en-GB" altLang="lv-LV"/>
          </a:p>
        </p:txBody>
      </p:sp>
      <p:sp>
        <p:nvSpPr>
          <p:cNvPr id="339970" name="Rectangle 2">
            <a:extLst>
              <a:ext uri="{FF2B5EF4-FFF2-40B4-BE49-F238E27FC236}">
                <a16:creationId xmlns:a16="http://schemas.microsoft.com/office/drawing/2014/main" id="{9F3EC740-70D5-8F40-DF05-26A5293A2DBD}"/>
              </a:ext>
            </a:extLst>
          </p:cNvPr>
          <p:cNvSpPr>
            <a:spLocks noRot="1" noChangeArrowheads="1" noTextEdit="1"/>
          </p:cNvSpPr>
          <p:nvPr>
            <p:ph type="sldImg"/>
          </p:nvPr>
        </p:nvSpPr>
        <p:spPr>
          <a:xfrm>
            <a:off x="1179513" y="696913"/>
            <a:ext cx="4646612" cy="3484562"/>
          </a:xfrm>
          <a:ln/>
        </p:spPr>
      </p:sp>
      <p:sp>
        <p:nvSpPr>
          <p:cNvPr id="339971" name="Rectangle 3">
            <a:extLst>
              <a:ext uri="{FF2B5EF4-FFF2-40B4-BE49-F238E27FC236}">
                <a16:creationId xmlns:a16="http://schemas.microsoft.com/office/drawing/2014/main" id="{9FFD4BA9-2EAB-1E5E-9E84-B11F1B114EBD}"/>
              </a:ext>
            </a:extLst>
          </p:cNvPr>
          <p:cNvSpPr>
            <a:spLocks noGrp="1" noChangeArrowheads="1"/>
          </p:cNvSpPr>
          <p:nvPr>
            <p:ph type="body" idx="1"/>
          </p:nvPr>
        </p:nvSpPr>
        <p:spPr>
          <a:xfrm>
            <a:off x="935038" y="4413250"/>
            <a:ext cx="5133975" cy="4179888"/>
          </a:xfrm>
        </p:spPr>
        <p:txBody>
          <a:bodyPr/>
          <a:lstStyle/>
          <a:p>
            <a:endParaRPr lang="lv-LV" altLang="lv-LV"/>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590868C8-39E5-074A-AB77-3AE9B1DFE12B}"/>
              </a:ext>
            </a:extLst>
          </p:cNvPr>
          <p:cNvSpPr>
            <a:spLocks noGrp="1" noChangeArrowheads="1"/>
          </p:cNvSpPr>
          <p:nvPr>
            <p:ph type="dt" idx="1"/>
          </p:nvPr>
        </p:nvSpPr>
        <p:spPr>
          <a:ln/>
        </p:spPr>
        <p:txBody>
          <a:bodyPr/>
          <a:lstStyle/>
          <a:p>
            <a:fld id="{34A0928E-B7D2-4D52-9036-6C465684CDD0}" type="datetime1">
              <a:rPr lang="en-GB" altLang="lv-LV"/>
              <a:pPr/>
              <a:t>26/03/2024</a:t>
            </a:fld>
            <a:endParaRPr lang="en-GB" altLang="lv-LV"/>
          </a:p>
        </p:txBody>
      </p:sp>
      <p:sp>
        <p:nvSpPr>
          <p:cNvPr id="5" name="Rectangle 7">
            <a:extLst>
              <a:ext uri="{FF2B5EF4-FFF2-40B4-BE49-F238E27FC236}">
                <a16:creationId xmlns:a16="http://schemas.microsoft.com/office/drawing/2014/main" id="{3A5C3955-9F34-62D3-29E3-D250A553C30D}"/>
              </a:ext>
            </a:extLst>
          </p:cNvPr>
          <p:cNvSpPr>
            <a:spLocks noGrp="1" noChangeArrowheads="1"/>
          </p:cNvSpPr>
          <p:nvPr>
            <p:ph type="sldNum" sz="quarter" idx="5"/>
          </p:nvPr>
        </p:nvSpPr>
        <p:spPr>
          <a:ln/>
        </p:spPr>
        <p:txBody>
          <a:bodyPr/>
          <a:lstStyle/>
          <a:p>
            <a:fld id="{1520A786-0D66-408B-9D1D-CE5D6DBF273F}" type="slidenum">
              <a:rPr lang="en-GB" altLang="lv-LV"/>
              <a:pPr/>
              <a:t>33</a:t>
            </a:fld>
            <a:endParaRPr lang="en-GB" altLang="lv-LV"/>
          </a:p>
        </p:txBody>
      </p:sp>
      <p:sp>
        <p:nvSpPr>
          <p:cNvPr id="337922" name="Rectangle 2">
            <a:extLst>
              <a:ext uri="{FF2B5EF4-FFF2-40B4-BE49-F238E27FC236}">
                <a16:creationId xmlns:a16="http://schemas.microsoft.com/office/drawing/2014/main" id="{38CF95CA-7717-BAD0-DF49-D91495573162}"/>
              </a:ext>
            </a:extLst>
          </p:cNvPr>
          <p:cNvSpPr>
            <a:spLocks noRot="1" noChangeArrowheads="1" noTextEdit="1"/>
          </p:cNvSpPr>
          <p:nvPr>
            <p:ph type="sldImg"/>
          </p:nvPr>
        </p:nvSpPr>
        <p:spPr>
          <a:xfrm>
            <a:off x="1179513" y="696913"/>
            <a:ext cx="4646612" cy="3484562"/>
          </a:xfrm>
          <a:ln/>
        </p:spPr>
      </p:sp>
      <p:sp>
        <p:nvSpPr>
          <p:cNvPr id="337923" name="Rectangle 3">
            <a:extLst>
              <a:ext uri="{FF2B5EF4-FFF2-40B4-BE49-F238E27FC236}">
                <a16:creationId xmlns:a16="http://schemas.microsoft.com/office/drawing/2014/main" id="{FDE9BEA4-5400-C768-6A1F-4945A3600B83}"/>
              </a:ext>
            </a:extLst>
          </p:cNvPr>
          <p:cNvSpPr>
            <a:spLocks noGrp="1" noChangeArrowheads="1"/>
          </p:cNvSpPr>
          <p:nvPr>
            <p:ph type="body" idx="1"/>
          </p:nvPr>
        </p:nvSpPr>
        <p:spPr>
          <a:xfrm>
            <a:off x="935038" y="4413250"/>
            <a:ext cx="5133975" cy="4179888"/>
          </a:xfrm>
        </p:spPr>
        <p:txBody>
          <a:bodyPr/>
          <a:lstStyle/>
          <a:p>
            <a:endParaRPr lang="lv-LV" altLang="lv-LV"/>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6E7B9502-5A80-FEBE-3F8F-9A5628BDAEF3}"/>
              </a:ext>
            </a:extLst>
          </p:cNvPr>
          <p:cNvSpPr>
            <a:spLocks noGrp="1" noChangeArrowheads="1"/>
          </p:cNvSpPr>
          <p:nvPr>
            <p:ph type="dt" idx="1"/>
          </p:nvPr>
        </p:nvSpPr>
        <p:spPr>
          <a:ln/>
        </p:spPr>
        <p:txBody>
          <a:bodyPr/>
          <a:lstStyle/>
          <a:p>
            <a:fld id="{DC5205EB-D30A-4C0C-B2A6-425E48000DF9}" type="datetime1">
              <a:rPr lang="en-GB" altLang="lv-LV"/>
              <a:pPr/>
              <a:t>26/03/2024</a:t>
            </a:fld>
            <a:endParaRPr lang="en-GB" altLang="lv-LV"/>
          </a:p>
        </p:txBody>
      </p:sp>
      <p:sp>
        <p:nvSpPr>
          <p:cNvPr id="5" name="Rectangle 7">
            <a:extLst>
              <a:ext uri="{FF2B5EF4-FFF2-40B4-BE49-F238E27FC236}">
                <a16:creationId xmlns:a16="http://schemas.microsoft.com/office/drawing/2014/main" id="{71BF3C86-3426-5A11-20DA-E169684DBB24}"/>
              </a:ext>
            </a:extLst>
          </p:cNvPr>
          <p:cNvSpPr>
            <a:spLocks noGrp="1" noChangeArrowheads="1"/>
          </p:cNvSpPr>
          <p:nvPr>
            <p:ph type="sldNum" sz="quarter" idx="5"/>
          </p:nvPr>
        </p:nvSpPr>
        <p:spPr>
          <a:ln/>
        </p:spPr>
        <p:txBody>
          <a:bodyPr/>
          <a:lstStyle/>
          <a:p>
            <a:fld id="{FDF5241B-C74E-4BBD-9E50-F000AEBA9EFC}" type="slidenum">
              <a:rPr lang="en-GB" altLang="lv-LV"/>
              <a:pPr/>
              <a:t>34</a:t>
            </a:fld>
            <a:endParaRPr lang="en-GB" altLang="lv-LV"/>
          </a:p>
        </p:txBody>
      </p:sp>
      <p:sp>
        <p:nvSpPr>
          <p:cNvPr id="368642" name="Rectangle 2">
            <a:extLst>
              <a:ext uri="{FF2B5EF4-FFF2-40B4-BE49-F238E27FC236}">
                <a16:creationId xmlns:a16="http://schemas.microsoft.com/office/drawing/2014/main" id="{E5D26054-073D-4B0D-5F84-774D9D3E7ABA}"/>
              </a:ext>
            </a:extLst>
          </p:cNvPr>
          <p:cNvSpPr>
            <a:spLocks noRot="1" noChangeArrowheads="1" noTextEdit="1"/>
          </p:cNvSpPr>
          <p:nvPr>
            <p:ph type="sldImg"/>
          </p:nvPr>
        </p:nvSpPr>
        <p:spPr>
          <a:ln/>
        </p:spPr>
      </p:sp>
      <p:sp>
        <p:nvSpPr>
          <p:cNvPr id="368643" name="Rectangle 3">
            <a:extLst>
              <a:ext uri="{FF2B5EF4-FFF2-40B4-BE49-F238E27FC236}">
                <a16:creationId xmlns:a16="http://schemas.microsoft.com/office/drawing/2014/main" id="{A0E8D7FD-4EE6-B62C-D9B4-079D8915C818}"/>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35F8FAE4-F1C1-52A1-4F57-AAB0F88F833E}"/>
              </a:ext>
            </a:extLst>
          </p:cNvPr>
          <p:cNvSpPr>
            <a:spLocks noGrp="1" noChangeArrowheads="1"/>
          </p:cNvSpPr>
          <p:nvPr>
            <p:ph type="dt" idx="1"/>
          </p:nvPr>
        </p:nvSpPr>
        <p:spPr>
          <a:ln/>
        </p:spPr>
        <p:txBody>
          <a:bodyPr/>
          <a:lstStyle/>
          <a:p>
            <a:fld id="{0D529A7D-7498-4EA6-8ABD-0694EF8E2F25}" type="datetime1">
              <a:rPr lang="en-GB" altLang="lv-LV"/>
              <a:pPr/>
              <a:t>26/03/2024</a:t>
            </a:fld>
            <a:endParaRPr lang="en-GB" altLang="lv-LV"/>
          </a:p>
        </p:txBody>
      </p:sp>
      <p:sp>
        <p:nvSpPr>
          <p:cNvPr id="5" name="Rectangle 7">
            <a:extLst>
              <a:ext uri="{FF2B5EF4-FFF2-40B4-BE49-F238E27FC236}">
                <a16:creationId xmlns:a16="http://schemas.microsoft.com/office/drawing/2014/main" id="{53F2A4E2-8BB6-94A6-4FB9-3873CDF8AE75}"/>
              </a:ext>
            </a:extLst>
          </p:cNvPr>
          <p:cNvSpPr>
            <a:spLocks noGrp="1" noChangeArrowheads="1"/>
          </p:cNvSpPr>
          <p:nvPr>
            <p:ph type="sldNum" sz="quarter" idx="5"/>
          </p:nvPr>
        </p:nvSpPr>
        <p:spPr>
          <a:ln/>
        </p:spPr>
        <p:txBody>
          <a:bodyPr/>
          <a:lstStyle/>
          <a:p>
            <a:fld id="{0100C4D2-B1E3-44A3-9CAF-41E29F87F381}" type="slidenum">
              <a:rPr lang="en-GB" altLang="lv-LV"/>
              <a:pPr/>
              <a:t>35</a:t>
            </a:fld>
            <a:endParaRPr lang="en-GB" altLang="lv-LV"/>
          </a:p>
        </p:txBody>
      </p:sp>
      <p:sp>
        <p:nvSpPr>
          <p:cNvPr id="307202" name="Rectangle 2">
            <a:extLst>
              <a:ext uri="{FF2B5EF4-FFF2-40B4-BE49-F238E27FC236}">
                <a16:creationId xmlns:a16="http://schemas.microsoft.com/office/drawing/2014/main" id="{F1DB73E6-6914-85F3-1139-B81E9FFE4017}"/>
              </a:ext>
            </a:extLst>
          </p:cNvPr>
          <p:cNvSpPr>
            <a:spLocks noRot="1" noChangeArrowheads="1" noTextEdit="1"/>
          </p:cNvSpPr>
          <p:nvPr>
            <p:ph type="sldImg"/>
          </p:nvPr>
        </p:nvSpPr>
        <p:spPr>
          <a:ln/>
        </p:spPr>
      </p:sp>
      <p:sp>
        <p:nvSpPr>
          <p:cNvPr id="307203" name="Rectangle 3">
            <a:extLst>
              <a:ext uri="{FF2B5EF4-FFF2-40B4-BE49-F238E27FC236}">
                <a16:creationId xmlns:a16="http://schemas.microsoft.com/office/drawing/2014/main" id="{19CCC95F-B5EE-7373-E16F-1C18ED18B678}"/>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6542A75D-EDC7-5804-422B-952EB8942C67}"/>
              </a:ext>
            </a:extLst>
          </p:cNvPr>
          <p:cNvSpPr>
            <a:spLocks noGrp="1" noChangeArrowheads="1"/>
          </p:cNvSpPr>
          <p:nvPr>
            <p:ph type="dt" idx="1"/>
          </p:nvPr>
        </p:nvSpPr>
        <p:spPr>
          <a:ln/>
        </p:spPr>
        <p:txBody>
          <a:bodyPr/>
          <a:lstStyle/>
          <a:p>
            <a:fld id="{A70ACCE5-985F-497B-A7FA-6678133C9EDA}" type="datetime1">
              <a:rPr lang="en-GB" altLang="lv-LV"/>
              <a:pPr/>
              <a:t>26/03/2024</a:t>
            </a:fld>
            <a:endParaRPr lang="en-GB" altLang="lv-LV"/>
          </a:p>
        </p:txBody>
      </p:sp>
      <p:sp>
        <p:nvSpPr>
          <p:cNvPr id="5" name="Rectangle 7">
            <a:extLst>
              <a:ext uri="{FF2B5EF4-FFF2-40B4-BE49-F238E27FC236}">
                <a16:creationId xmlns:a16="http://schemas.microsoft.com/office/drawing/2014/main" id="{1EDD22DD-D5C5-95CA-C971-BDFEF1B5456F}"/>
              </a:ext>
            </a:extLst>
          </p:cNvPr>
          <p:cNvSpPr>
            <a:spLocks noGrp="1" noChangeArrowheads="1"/>
          </p:cNvSpPr>
          <p:nvPr>
            <p:ph type="sldNum" sz="quarter" idx="5"/>
          </p:nvPr>
        </p:nvSpPr>
        <p:spPr>
          <a:ln/>
        </p:spPr>
        <p:txBody>
          <a:bodyPr/>
          <a:lstStyle/>
          <a:p>
            <a:fld id="{34DD8782-1443-4790-83AD-9B6748801110}" type="slidenum">
              <a:rPr lang="en-GB" altLang="lv-LV"/>
              <a:pPr/>
              <a:t>4</a:t>
            </a:fld>
            <a:endParaRPr lang="en-GB" altLang="lv-LV"/>
          </a:p>
        </p:txBody>
      </p:sp>
      <p:sp>
        <p:nvSpPr>
          <p:cNvPr id="309250" name="Rectangle 2">
            <a:extLst>
              <a:ext uri="{FF2B5EF4-FFF2-40B4-BE49-F238E27FC236}">
                <a16:creationId xmlns:a16="http://schemas.microsoft.com/office/drawing/2014/main" id="{E3A6BABC-2B71-6F37-DE3E-C803E306915C}"/>
              </a:ext>
            </a:extLst>
          </p:cNvPr>
          <p:cNvSpPr>
            <a:spLocks noRot="1" noChangeArrowheads="1" noTextEdit="1"/>
          </p:cNvSpPr>
          <p:nvPr>
            <p:ph type="sldImg"/>
          </p:nvPr>
        </p:nvSpPr>
        <p:spPr>
          <a:ln/>
        </p:spPr>
      </p:sp>
      <p:sp>
        <p:nvSpPr>
          <p:cNvPr id="309251" name="Rectangle 3">
            <a:extLst>
              <a:ext uri="{FF2B5EF4-FFF2-40B4-BE49-F238E27FC236}">
                <a16:creationId xmlns:a16="http://schemas.microsoft.com/office/drawing/2014/main" id="{32371985-39B4-FD2D-4729-8BC67E1BC6F4}"/>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BB36B165-13D2-6EF0-B2F7-7592778EA8B1}"/>
              </a:ext>
            </a:extLst>
          </p:cNvPr>
          <p:cNvSpPr>
            <a:spLocks noGrp="1" noChangeArrowheads="1"/>
          </p:cNvSpPr>
          <p:nvPr>
            <p:ph type="dt" idx="1"/>
          </p:nvPr>
        </p:nvSpPr>
        <p:spPr>
          <a:ln/>
        </p:spPr>
        <p:txBody>
          <a:bodyPr/>
          <a:lstStyle/>
          <a:p>
            <a:fld id="{BCD984E5-A235-4229-A164-4A1523002439}" type="datetime1">
              <a:rPr lang="en-GB" altLang="lv-LV"/>
              <a:pPr/>
              <a:t>26/03/2024</a:t>
            </a:fld>
            <a:endParaRPr lang="en-GB" altLang="lv-LV"/>
          </a:p>
        </p:txBody>
      </p:sp>
      <p:sp>
        <p:nvSpPr>
          <p:cNvPr id="5" name="Rectangle 7">
            <a:extLst>
              <a:ext uri="{FF2B5EF4-FFF2-40B4-BE49-F238E27FC236}">
                <a16:creationId xmlns:a16="http://schemas.microsoft.com/office/drawing/2014/main" id="{EDA70A62-391D-7180-D7C0-58FB149073C7}"/>
              </a:ext>
            </a:extLst>
          </p:cNvPr>
          <p:cNvSpPr>
            <a:spLocks noGrp="1" noChangeArrowheads="1"/>
          </p:cNvSpPr>
          <p:nvPr>
            <p:ph type="sldNum" sz="quarter" idx="5"/>
          </p:nvPr>
        </p:nvSpPr>
        <p:spPr>
          <a:ln/>
        </p:spPr>
        <p:txBody>
          <a:bodyPr/>
          <a:lstStyle/>
          <a:p>
            <a:fld id="{CAC410B8-AB73-4363-85DF-431C6E5FC1AC}" type="slidenum">
              <a:rPr lang="en-GB" altLang="lv-LV"/>
              <a:pPr/>
              <a:t>5</a:t>
            </a:fld>
            <a:endParaRPr lang="en-GB" altLang="lv-LV"/>
          </a:p>
        </p:txBody>
      </p:sp>
      <p:sp>
        <p:nvSpPr>
          <p:cNvPr id="280578" name="Rectangle 2">
            <a:extLst>
              <a:ext uri="{FF2B5EF4-FFF2-40B4-BE49-F238E27FC236}">
                <a16:creationId xmlns:a16="http://schemas.microsoft.com/office/drawing/2014/main" id="{4CDD1E08-FB02-AFA7-F8F4-58AFC19CD9F6}"/>
              </a:ext>
            </a:extLst>
          </p:cNvPr>
          <p:cNvSpPr>
            <a:spLocks noRot="1" noChangeArrowheads="1" noTextEdit="1"/>
          </p:cNvSpPr>
          <p:nvPr>
            <p:ph type="sldImg"/>
          </p:nvPr>
        </p:nvSpPr>
        <p:spPr>
          <a:ln/>
        </p:spPr>
      </p:sp>
      <p:sp>
        <p:nvSpPr>
          <p:cNvPr id="280579" name="Rectangle 3">
            <a:extLst>
              <a:ext uri="{FF2B5EF4-FFF2-40B4-BE49-F238E27FC236}">
                <a16:creationId xmlns:a16="http://schemas.microsoft.com/office/drawing/2014/main" id="{EB865127-7226-CA79-7A3E-1F2AB856CF33}"/>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637FA735-BAC1-968A-0B09-EE02FBA0A9A7}"/>
              </a:ext>
            </a:extLst>
          </p:cNvPr>
          <p:cNvSpPr>
            <a:spLocks noGrp="1" noChangeArrowheads="1"/>
          </p:cNvSpPr>
          <p:nvPr>
            <p:ph type="dt" idx="1"/>
          </p:nvPr>
        </p:nvSpPr>
        <p:spPr>
          <a:ln/>
        </p:spPr>
        <p:txBody>
          <a:bodyPr/>
          <a:lstStyle/>
          <a:p>
            <a:fld id="{60A1BF32-566C-4EC6-A0E3-B7DE8D5F1B9A}" type="datetime1">
              <a:rPr lang="en-GB" altLang="lv-LV"/>
              <a:pPr/>
              <a:t>26/03/2024</a:t>
            </a:fld>
            <a:endParaRPr lang="en-GB" altLang="lv-LV"/>
          </a:p>
        </p:txBody>
      </p:sp>
      <p:sp>
        <p:nvSpPr>
          <p:cNvPr id="5" name="Rectangle 7">
            <a:extLst>
              <a:ext uri="{FF2B5EF4-FFF2-40B4-BE49-F238E27FC236}">
                <a16:creationId xmlns:a16="http://schemas.microsoft.com/office/drawing/2014/main" id="{74D8A0C1-6A25-3C8D-8D38-06BD4D50A9EA}"/>
              </a:ext>
            </a:extLst>
          </p:cNvPr>
          <p:cNvSpPr>
            <a:spLocks noGrp="1" noChangeArrowheads="1"/>
          </p:cNvSpPr>
          <p:nvPr>
            <p:ph type="sldNum" sz="quarter" idx="5"/>
          </p:nvPr>
        </p:nvSpPr>
        <p:spPr>
          <a:ln/>
        </p:spPr>
        <p:txBody>
          <a:bodyPr/>
          <a:lstStyle/>
          <a:p>
            <a:fld id="{A670DE47-E430-4D26-A5E7-D1D779A134A7}" type="slidenum">
              <a:rPr lang="en-GB" altLang="lv-LV"/>
              <a:pPr/>
              <a:t>6</a:t>
            </a:fld>
            <a:endParaRPr lang="en-GB" altLang="lv-LV"/>
          </a:p>
        </p:txBody>
      </p:sp>
      <p:sp>
        <p:nvSpPr>
          <p:cNvPr id="276482" name="Rectangle 2">
            <a:extLst>
              <a:ext uri="{FF2B5EF4-FFF2-40B4-BE49-F238E27FC236}">
                <a16:creationId xmlns:a16="http://schemas.microsoft.com/office/drawing/2014/main" id="{D3584B25-7448-F1A3-150C-5563926CDF2A}"/>
              </a:ext>
            </a:extLst>
          </p:cNvPr>
          <p:cNvSpPr>
            <a:spLocks noRot="1" noChangeArrowheads="1" noTextEdit="1"/>
          </p:cNvSpPr>
          <p:nvPr>
            <p:ph type="sldImg"/>
          </p:nvPr>
        </p:nvSpPr>
        <p:spPr>
          <a:ln/>
        </p:spPr>
      </p:sp>
      <p:sp>
        <p:nvSpPr>
          <p:cNvPr id="276483" name="Rectangle 3">
            <a:extLst>
              <a:ext uri="{FF2B5EF4-FFF2-40B4-BE49-F238E27FC236}">
                <a16:creationId xmlns:a16="http://schemas.microsoft.com/office/drawing/2014/main" id="{FAF5788B-7427-7588-E7C4-BAB15684D6F7}"/>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F5DF0D3D-822B-74D0-DD04-95C8920E17B7}"/>
              </a:ext>
            </a:extLst>
          </p:cNvPr>
          <p:cNvSpPr>
            <a:spLocks noGrp="1" noChangeArrowheads="1"/>
          </p:cNvSpPr>
          <p:nvPr>
            <p:ph type="dt" idx="1"/>
          </p:nvPr>
        </p:nvSpPr>
        <p:spPr>
          <a:ln/>
        </p:spPr>
        <p:txBody>
          <a:bodyPr/>
          <a:lstStyle/>
          <a:p>
            <a:fld id="{030F4592-66BB-49BA-82D7-5A8B45D1921D}" type="datetime1">
              <a:rPr lang="en-GB" altLang="lv-LV"/>
              <a:pPr/>
              <a:t>26/03/2024</a:t>
            </a:fld>
            <a:endParaRPr lang="en-GB" altLang="lv-LV"/>
          </a:p>
        </p:txBody>
      </p:sp>
      <p:sp>
        <p:nvSpPr>
          <p:cNvPr id="5" name="Rectangle 7">
            <a:extLst>
              <a:ext uri="{FF2B5EF4-FFF2-40B4-BE49-F238E27FC236}">
                <a16:creationId xmlns:a16="http://schemas.microsoft.com/office/drawing/2014/main" id="{49E87168-B67F-DECA-CBFA-84D9593D734A}"/>
              </a:ext>
            </a:extLst>
          </p:cNvPr>
          <p:cNvSpPr>
            <a:spLocks noGrp="1" noChangeArrowheads="1"/>
          </p:cNvSpPr>
          <p:nvPr>
            <p:ph type="sldNum" sz="quarter" idx="5"/>
          </p:nvPr>
        </p:nvSpPr>
        <p:spPr>
          <a:ln/>
        </p:spPr>
        <p:txBody>
          <a:bodyPr/>
          <a:lstStyle/>
          <a:p>
            <a:fld id="{69F911F5-52BC-4FEC-9BFD-A2D8205087E3}" type="slidenum">
              <a:rPr lang="en-GB" altLang="lv-LV"/>
              <a:pPr/>
              <a:t>7</a:t>
            </a:fld>
            <a:endParaRPr lang="en-GB" altLang="lv-LV"/>
          </a:p>
        </p:txBody>
      </p:sp>
      <p:sp>
        <p:nvSpPr>
          <p:cNvPr id="271362" name="Rectangle 2">
            <a:extLst>
              <a:ext uri="{FF2B5EF4-FFF2-40B4-BE49-F238E27FC236}">
                <a16:creationId xmlns:a16="http://schemas.microsoft.com/office/drawing/2014/main" id="{79DCD17E-3390-3AF7-389E-333FAFA5A03B}"/>
              </a:ext>
            </a:extLst>
          </p:cNvPr>
          <p:cNvSpPr>
            <a:spLocks noRot="1" noChangeArrowheads="1" noTextEdit="1"/>
          </p:cNvSpPr>
          <p:nvPr>
            <p:ph type="sldImg"/>
          </p:nvPr>
        </p:nvSpPr>
        <p:spPr>
          <a:ln/>
        </p:spPr>
      </p:sp>
      <p:sp>
        <p:nvSpPr>
          <p:cNvPr id="271363" name="Rectangle 3">
            <a:extLst>
              <a:ext uri="{FF2B5EF4-FFF2-40B4-BE49-F238E27FC236}">
                <a16:creationId xmlns:a16="http://schemas.microsoft.com/office/drawing/2014/main" id="{4A04325F-7783-1FEC-7BA6-2F9F2AED615B}"/>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E1692219-908B-0D93-D117-853725DDF8CB}"/>
              </a:ext>
            </a:extLst>
          </p:cNvPr>
          <p:cNvSpPr>
            <a:spLocks noGrp="1" noChangeArrowheads="1"/>
          </p:cNvSpPr>
          <p:nvPr>
            <p:ph type="dt" idx="1"/>
          </p:nvPr>
        </p:nvSpPr>
        <p:spPr>
          <a:ln/>
        </p:spPr>
        <p:txBody>
          <a:bodyPr/>
          <a:lstStyle/>
          <a:p>
            <a:fld id="{FC542DFF-B8AF-45A9-A37A-3B86EE7E49F3}" type="datetime1">
              <a:rPr lang="en-GB" altLang="lv-LV"/>
              <a:pPr/>
              <a:t>26/03/2024</a:t>
            </a:fld>
            <a:endParaRPr lang="en-GB" altLang="lv-LV"/>
          </a:p>
        </p:txBody>
      </p:sp>
      <p:sp>
        <p:nvSpPr>
          <p:cNvPr id="5" name="Rectangle 7">
            <a:extLst>
              <a:ext uri="{FF2B5EF4-FFF2-40B4-BE49-F238E27FC236}">
                <a16:creationId xmlns:a16="http://schemas.microsoft.com/office/drawing/2014/main" id="{AA9A92FF-9424-7121-0BFC-7E409AAB00BD}"/>
              </a:ext>
            </a:extLst>
          </p:cNvPr>
          <p:cNvSpPr>
            <a:spLocks noGrp="1" noChangeArrowheads="1"/>
          </p:cNvSpPr>
          <p:nvPr>
            <p:ph type="sldNum" sz="quarter" idx="5"/>
          </p:nvPr>
        </p:nvSpPr>
        <p:spPr>
          <a:ln/>
        </p:spPr>
        <p:txBody>
          <a:bodyPr/>
          <a:lstStyle/>
          <a:p>
            <a:fld id="{99249575-C0D4-4A47-9BD9-7CB234EE52BC}" type="slidenum">
              <a:rPr lang="en-GB" altLang="lv-LV"/>
              <a:pPr/>
              <a:t>8</a:t>
            </a:fld>
            <a:endParaRPr lang="en-GB" altLang="lv-LV"/>
          </a:p>
        </p:txBody>
      </p:sp>
      <p:sp>
        <p:nvSpPr>
          <p:cNvPr id="311298" name="Rectangle 2">
            <a:extLst>
              <a:ext uri="{FF2B5EF4-FFF2-40B4-BE49-F238E27FC236}">
                <a16:creationId xmlns:a16="http://schemas.microsoft.com/office/drawing/2014/main" id="{58028DE4-C5EF-F469-EBFE-B46197925D86}"/>
              </a:ext>
            </a:extLst>
          </p:cNvPr>
          <p:cNvSpPr>
            <a:spLocks noRot="1" noChangeArrowheads="1" noTextEdit="1"/>
          </p:cNvSpPr>
          <p:nvPr>
            <p:ph type="sldImg"/>
          </p:nvPr>
        </p:nvSpPr>
        <p:spPr>
          <a:ln/>
        </p:spPr>
      </p:sp>
      <p:sp>
        <p:nvSpPr>
          <p:cNvPr id="311299" name="Rectangle 3">
            <a:extLst>
              <a:ext uri="{FF2B5EF4-FFF2-40B4-BE49-F238E27FC236}">
                <a16:creationId xmlns:a16="http://schemas.microsoft.com/office/drawing/2014/main" id="{CAE907D5-9A2E-56A9-162A-AEDAC05E8196}"/>
              </a:ext>
            </a:extLst>
          </p:cNvPr>
          <p:cNvSpPr>
            <a:spLocks noGrp="1" noChangeArrowheads="1"/>
          </p:cNvSpPr>
          <p:nvPr>
            <p:ph type="body" idx="1"/>
          </p:nvPr>
        </p:nvSpPr>
        <p:spPr/>
        <p:txBody>
          <a:bodyPr/>
          <a:lstStyle/>
          <a:p>
            <a:endParaRPr lang="lv-LV" altLang="lv-LV"/>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8B068210-8EB9-0902-2D67-B769D485EB46}"/>
              </a:ext>
            </a:extLst>
          </p:cNvPr>
          <p:cNvSpPr>
            <a:spLocks noGrp="1" noChangeArrowheads="1"/>
          </p:cNvSpPr>
          <p:nvPr>
            <p:ph type="dt" idx="1"/>
          </p:nvPr>
        </p:nvSpPr>
        <p:spPr>
          <a:ln/>
        </p:spPr>
        <p:txBody>
          <a:bodyPr/>
          <a:lstStyle/>
          <a:p>
            <a:fld id="{1C2107C3-FBE3-48FD-8BDB-72C08E7415A0}" type="datetime1">
              <a:rPr lang="en-GB" altLang="lv-LV"/>
              <a:pPr/>
              <a:t>26/03/2024</a:t>
            </a:fld>
            <a:endParaRPr lang="en-GB" altLang="lv-LV"/>
          </a:p>
        </p:txBody>
      </p:sp>
      <p:sp>
        <p:nvSpPr>
          <p:cNvPr id="5" name="Rectangle 7">
            <a:extLst>
              <a:ext uri="{FF2B5EF4-FFF2-40B4-BE49-F238E27FC236}">
                <a16:creationId xmlns:a16="http://schemas.microsoft.com/office/drawing/2014/main" id="{EDF7CDC2-9A76-6859-5DB0-1F94168A0D37}"/>
              </a:ext>
            </a:extLst>
          </p:cNvPr>
          <p:cNvSpPr>
            <a:spLocks noGrp="1" noChangeArrowheads="1"/>
          </p:cNvSpPr>
          <p:nvPr>
            <p:ph type="sldNum" sz="quarter" idx="5"/>
          </p:nvPr>
        </p:nvSpPr>
        <p:spPr>
          <a:ln/>
        </p:spPr>
        <p:txBody>
          <a:bodyPr/>
          <a:lstStyle/>
          <a:p>
            <a:fld id="{84C7DC55-ED9F-4F71-A17E-694F4FC78AFF}" type="slidenum">
              <a:rPr lang="en-GB" altLang="lv-LV"/>
              <a:pPr/>
              <a:t>9</a:t>
            </a:fld>
            <a:endParaRPr lang="en-GB" altLang="lv-LV"/>
          </a:p>
        </p:txBody>
      </p:sp>
      <p:sp>
        <p:nvSpPr>
          <p:cNvPr id="321538" name="Rectangle 2">
            <a:extLst>
              <a:ext uri="{FF2B5EF4-FFF2-40B4-BE49-F238E27FC236}">
                <a16:creationId xmlns:a16="http://schemas.microsoft.com/office/drawing/2014/main" id="{50BB3DD0-A85C-8E0C-A0AA-8E151D58634D}"/>
              </a:ext>
            </a:extLst>
          </p:cNvPr>
          <p:cNvSpPr>
            <a:spLocks noRot="1" noChangeArrowheads="1" noTextEdit="1"/>
          </p:cNvSpPr>
          <p:nvPr>
            <p:ph type="sldImg"/>
          </p:nvPr>
        </p:nvSpPr>
        <p:spPr>
          <a:ln/>
        </p:spPr>
      </p:sp>
      <p:sp>
        <p:nvSpPr>
          <p:cNvPr id="321539" name="Rectangle 3">
            <a:extLst>
              <a:ext uri="{FF2B5EF4-FFF2-40B4-BE49-F238E27FC236}">
                <a16:creationId xmlns:a16="http://schemas.microsoft.com/office/drawing/2014/main" id="{509ADF3E-F346-7546-F2B2-66D72ED04401}"/>
              </a:ext>
            </a:extLst>
          </p:cNvPr>
          <p:cNvSpPr>
            <a:spLocks noGrp="1" noChangeArrowheads="1"/>
          </p:cNvSpPr>
          <p:nvPr>
            <p:ph type="body" idx="1"/>
          </p:nvPr>
        </p:nvSpPr>
        <p:spPr/>
        <p:txBody>
          <a:bodyPr/>
          <a:lstStyle/>
          <a:p>
            <a:endParaRPr lang="lv-LV" altLang="lv-LV"/>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2.bin"/><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2091B97-02F0-69EE-3C72-4C76D2924791}"/>
              </a:ext>
            </a:extLst>
          </p:cNvPr>
          <p:cNvSpPr>
            <a:spLocks noGrp="1" noChangeArrowheads="1"/>
          </p:cNvSpPr>
          <p:nvPr>
            <p:ph type="ctrTitle"/>
          </p:nvPr>
        </p:nvSpPr>
        <p:spPr>
          <a:xfrm>
            <a:off x="914400" y="1524000"/>
            <a:ext cx="7623175" cy="1752600"/>
          </a:xfrm>
        </p:spPr>
        <p:txBody>
          <a:bodyPr/>
          <a:lstStyle>
            <a:lvl1pPr>
              <a:defRPr sz="5000"/>
            </a:lvl1pPr>
          </a:lstStyle>
          <a:p>
            <a:pPr lvl="0"/>
            <a:r>
              <a:rPr lang="en-GB" altLang="en-US" noProof="0"/>
              <a:t>Click to edit Master title style</a:t>
            </a:r>
          </a:p>
        </p:txBody>
      </p:sp>
      <p:sp>
        <p:nvSpPr>
          <p:cNvPr id="5123" name="Rectangle 3">
            <a:extLst>
              <a:ext uri="{FF2B5EF4-FFF2-40B4-BE49-F238E27FC236}">
                <a16:creationId xmlns:a16="http://schemas.microsoft.com/office/drawing/2014/main" id="{2259A011-E939-4B55-219A-88366B07C817}"/>
              </a:ext>
            </a:extLst>
          </p:cNvPr>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pPr lvl="0"/>
            <a:r>
              <a:rPr lang="en-GB" altLang="en-US" noProof="0"/>
              <a:t>Click to edit Master subtitle style</a:t>
            </a:r>
          </a:p>
        </p:txBody>
      </p:sp>
      <p:sp>
        <p:nvSpPr>
          <p:cNvPr id="5124" name="Rectangle 4">
            <a:extLst>
              <a:ext uri="{FF2B5EF4-FFF2-40B4-BE49-F238E27FC236}">
                <a16:creationId xmlns:a16="http://schemas.microsoft.com/office/drawing/2014/main" id="{3C68604A-D7FF-DF4B-44FE-A2FDA28B6ED2}"/>
              </a:ext>
            </a:extLst>
          </p:cNvPr>
          <p:cNvSpPr>
            <a:spLocks noGrp="1" noChangeArrowheads="1"/>
          </p:cNvSpPr>
          <p:nvPr>
            <p:ph type="dt" sz="half" idx="2"/>
          </p:nvPr>
        </p:nvSpPr>
        <p:spPr>
          <a:xfrm>
            <a:off x="457200" y="6243638"/>
            <a:ext cx="2133600" cy="457200"/>
          </a:xfrm>
        </p:spPr>
        <p:txBody>
          <a:bodyPr/>
          <a:lstStyle>
            <a:lvl1pPr algn="l">
              <a:defRPr/>
            </a:lvl1pPr>
          </a:lstStyle>
          <a:p>
            <a:endParaRPr lang="en-GB" altLang="en-US"/>
          </a:p>
        </p:txBody>
      </p:sp>
      <p:sp>
        <p:nvSpPr>
          <p:cNvPr id="5125" name="Rectangle 5">
            <a:extLst>
              <a:ext uri="{FF2B5EF4-FFF2-40B4-BE49-F238E27FC236}">
                <a16:creationId xmlns:a16="http://schemas.microsoft.com/office/drawing/2014/main" id="{B63D96A4-0698-3575-AD2C-1D3D57820B20}"/>
              </a:ext>
            </a:extLst>
          </p:cNvPr>
          <p:cNvSpPr>
            <a:spLocks noGrp="1" noChangeArrowheads="1"/>
          </p:cNvSpPr>
          <p:nvPr>
            <p:ph type="ftr" sz="quarter" idx="3"/>
          </p:nvPr>
        </p:nvSpPr>
        <p:spPr>
          <a:xfrm>
            <a:off x="3124200" y="6243638"/>
            <a:ext cx="2895600" cy="457200"/>
          </a:xfrm>
        </p:spPr>
        <p:txBody>
          <a:bodyPr/>
          <a:lstStyle>
            <a:lvl1pPr>
              <a:defRPr/>
            </a:lvl1pPr>
          </a:lstStyle>
          <a:p>
            <a:r>
              <a:rPr lang="en-GB" altLang="en-US"/>
              <a:t>June 7, 2007</a:t>
            </a:r>
          </a:p>
        </p:txBody>
      </p:sp>
      <p:sp>
        <p:nvSpPr>
          <p:cNvPr id="5126" name="Rectangle 6">
            <a:extLst>
              <a:ext uri="{FF2B5EF4-FFF2-40B4-BE49-F238E27FC236}">
                <a16:creationId xmlns:a16="http://schemas.microsoft.com/office/drawing/2014/main" id="{3DF04B3D-1B93-A9A9-4E28-E43B9F1E4A3B}"/>
              </a:ext>
            </a:extLst>
          </p:cNvPr>
          <p:cNvSpPr>
            <a:spLocks noGrp="1" noChangeArrowheads="1"/>
          </p:cNvSpPr>
          <p:nvPr>
            <p:ph type="sldNum" sz="quarter" idx="4"/>
          </p:nvPr>
        </p:nvSpPr>
        <p:spPr>
          <a:xfrm>
            <a:off x="6553200" y="6243638"/>
            <a:ext cx="2133600" cy="457200"/>
          </a:xfrm>
        </p:spPr>
        <p:txBody>
          <a:bodyPr/>
          <a:lstStyle>
            <a:lvl1pPr>
              <a:defRPr/>
            </a:lvl1pPr>
          </a:lstStyle>
          <a:p>
            <a:fld id="{B0A9C08A-6CAE-47ED-8EE4-892F34A1EB47}" type="slidenum">
              <a:rPr lang="en-GB" altLang="en-US"/>
              <a:pPr/>
              <a:t>‹#›</a:t>
            </a:fld>
            <a:endParaRPr lang="en-GB" altLang="en-US"/>
          </a:p>
        </p:txBody>
      </p:sp>
      <p:sp>
        <p:nvSpPr>
          <p:cNvPr id="5127" name="Freeform 7">
            <a:extLst>
              <a:ext uri="{FF2B5EF4-FFF2-40B4-BE49-F238E27FC236}">
                <a16:creationId xmlns:a16="http://schemas.microsoft.com/office/drawing/2014/main" id="{A03DA69E-A651-6E37-D32E-0B8AD36AC639}"/>
              </a:ext>
            </a:extLst>
          </p:cNvPr>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25400" cap="flat" cmpd="sng">
            <a:solidFill>
              <a:srgbClr val="00FF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lv-LV"/>
          </a:p>
        </p:txBody>
      </p:sp>
      <p:sp>
        <p:nvSpPr>
          <p:cNvPr id="5128" name="Line 8">
            <a:extLst>
              <a:ext uri="{FF2B5EF4-FFF2-40B4-BE49-F238E27FC236}">
                <a16:creationId xmlns:a16="http://schemas.microsoft.com/office/drawing/2014/main" id="{830F4C25-BF7D-33B9-D0BB-B7A9A5A6355B}"/>
              </a:ext>
            </a:extLst>
          </p:cNvPr>
          <p:cNvSpPr>
            <a:spLocks noChangeShapeType="1"/>
          </p:cNvSpPr>
          <p:nvPr/>
        </p:nvSpPr>
        <p:spPr bwMode="auto">
          <a:xfrm>
            <a:off x="1981200" y="3962400"/>
            <a:ext cx="6511925" cy="0"/>
          </a:xfrm>
          <a:prstGeom prst="line">
            <a:avLst/>
          </a:prstGeom>
          <a:noFill/>
          <a:ln w="190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sp>
        <p:nvSpPr>
          <p:cNvPr id="5129" name="Line 9">
            <a:extLst>
              <a:ext uri="{FF2B5EF4-FFF2-40B4-BE49-F238E27FC236}">
                <a16:creationId xmlns:a16="http://schemas.microsoft.com/office/drawing/2014/main" id="{684C90B1-AACA-7C0C-C1AD-E5883D434544}"/>
              </a:ext>
            </a:extLst>
          </p:cNvPr>
          <p:cNvSpPr>
            <a:spLocks noChangeShapeType="1"/>
          </p:cNvSpPr>
          <p:nvPr/>
        </p:nvSpPr>
        <p:spPr bwMode="auto">
          <a:xfrm>
            <a:off x="900113" y="3284538"/>
            <a:ext cx="5040312"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sp>
        <p:nvSpPr>
          <p:cNvPr id="5130" name="Rectangle 10">
            <a:extLst>
              <a:ext uri="{FF2B5EF4-FFF2-40B4-BE49-F238E27FC236}">
                <a16:creationId xmlns:a16="http://schemas.microsoft.com/office/drawing/2014/main" id="{49A20B6A-2480-09E7-7BDE-048B54725BC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lv-LV"/>
          </a:p>
        </p:txBody>
      </p:sp>
      <p:sp>
        <p:nvSpPr>
          <p:cNvPr id="5131" name="Rectangle 11">
            <a:extLst>
              <a:ext uri="{FF2B5EF4-FFF2-40B4-BE49-F238E27FC236}">
                <a16:creationId xmlns:a16="http://schemas.microsoft.com/office/drawing/2014/main" id="{F60797EE-313F-D57C-1435-3EE5BDAE47A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lv-LV"/>
          </a:p>
        </p:txBody>
      </p:sp>
      <p:graphicFrame>
        <p:nvGraphicFramePr>
          <p:cNvPr id="5132" name="Object 12">
            <a:extLst>
              <a:ext uri="{FF2B5EF4-FFF2-40B4-BE49-F238E27FC236}">
                <a16:creationId xmlns:a16="http://schemas.microsoft.com/office/drawing/2014/main" id="{AE76B46C-3A42-0AF5-7BBD-3EDACBD09085}"/>
              </a:ext>
            </a:extLst>
          </p:cNvPr>
          <p:cNvGraphicFramePr>
            <a:graphicFrameLocks noChangeAspect="1"/>
          </p:cNvGraphicFramePr>
          <p:nvPr/>
        </p:nvGraphicFramePr>
        <p:xfrm>
          <a:off x="468313" y="6237288"/>
          <a:ext cx="647700" cy="466725"/>
        </p:xfrm>
        <a:graphic>
          <a:graphicData uri="http://schemas.openxmlformats.org/presentationml/2006/ole">
            <mc:AlternateContent xmlns:mc="http://schemas.openxmlformats.org/markup-compatibility/2006">
              <mc:Choice xmlns:v="urn:schemas-microsoft-com:vml" Requires="v">
                <p:oleObj name="Picture" r:id="rId2" imgW="1267472" imgH="962516" progId="Word.Picture.8">
                  <p:embed/>
                </p:oleObj>
              </mc:Choice>
              <mc:Fallback>
                <p:oleObj name="Picture" r:id="rId2" imgW="1267472" imgH="962516" progId="Word.Picture.8">
                  <p:embed/>
                  <p:pic>
                    <p:nvPicPr>
                      <p:cNvPr id="0" name="Object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6237288"/>
                        <a:ext cx="647700"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91937-8572-49CF-3B20-8427FF876D94}"/>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4CB13703-EFEA-305C-5D1D-58DC34423F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2F4852A0-D359-DA65-A2A9-A3B63244D50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DF49FA55-95F1-8D42-911B-A2A7BE74D3D8}"/>
              </a:ext>
            </a:extLst>
          </p:cNvPr>
          <p:cNvSpPr>
            <a:spLocks noGrp="1"/>
          </p:cNvSpPr>
          <p:nvPr>
            <p:ph type="ftr" sz="quarter" idx="11"/>
          </p:nvPr>
        </p:nvSpPr>
        <p:spPr/>
        <p:txBody>
          <a:bodyPr/>
          <a:lstStyle>
            <a:lvl1pPr>
              <a:defRPr/>
            </a:lvl1pPr>
          </a:lstStyle>
          <a:p>
            <a:r>
              <a:rPr lang="en-GB" altLang="en-US"/>
              <a:t>June 7, 2007</a:t>
            </a:r>
          </a:p>
        </p:txBody>
      </p:sp>
      <p:sp>
        <p:nvSpPr>
          <p:cNvPr id="6" name="Slide Number Placeholder 5">
            <a:extLst>
              <a:ext uri="{FF2B5EF4-FFF2-40B4-BE49-F238E27FC236}">
                <a16:creationId xmlns:a16="http://schemas.microsoft.com/office/drawing/2014/main" id="{A522CA7E-DDDB-F8A2-C40D-D0386CD37720}"/>
              </a:ext>
            </a:extLst>
          </p:cNvPr>
          <p:cNvSpPr>
            <a:spLocks noGrp="1"/>
          </p:cNvSpPr>
          <p:nvPr>
            <p:ph type="sldNum" sz="quarter" idx="12"/>
          </p:nvPr>
        </p:nvSpPr>
        <p:spPr/>
        <p:txBody>
          <a:bodyPr/>
          <a:lstStyle>
            <a:lvl1pPr>
              <a:defRPr/>
            </a:lvl1pPr>
          </a:lstStyle>
          <a:p>
            <a:fld id="{B1260A9C-82D9-404C-A889-5D83A0419436}" type="slidenum">
              <a:rPr lang="en-GB" altLang="en-US"/>
              <a:pPr/>
              <a:t>‹#›</a:t>
            </a:fld>
            <a:endParaRPr lang="en-GB" altLang="en-US"/>
          </a:p>
        </p:txBody>
      </p:sp>
    </p:spTree>
    <p:extLst>
      <p:ext uri="{BB962C8B-B14F-4D97-AF65-F5344CB8AC3E}">
        <p14:creationId xmlns:p14="http://schemas.microsoft.com/office/powerpoint/2010/main" val="3368886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52E21-8B00-0A32-A436-02F09953B5EF}"/>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153D50BA-1394-E1C9-A37F-081CF12850FC}"/>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70F94BE9-FA75-8801-E582-EA34C24BD0FD}"/>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E9D595DC-8A2D-AB10-CD59-03490A1071D6}"/>
              </a:ext>
            </a:extLst>
          </p:cNvPr>
          <p:cNvSpPr>
            <a:spLocks noGrp="1"/>
          </p:cNvSpPr>
          <p:nvPr>
            <p:ph type="ftr" sz="quarter" idx="11"/>
          </p:nvPr>
        </p:nvSpPr>
        <p:spPr/>
        <p:txBody>
          <a:bodyPr/>
          <a:lstStyle>
            <a:lvl1pPr>
              <a:defRPr/>
            </a:lvl1pPr>
          </a:lstStyle>
          <a:p>
            <a:r>
              <a:rPr lang="en-GB" altLang="en-US"/>
              <a:t>June 7, 2007</a:t>
            </a:r>
          </a:p>
        </p:txBody>
      </p:sp>
      <p:sp>
        <p:nvSpPr>
          <p:cNvPr id="6" name="Slide Number Placeholder 5">
            <a:extLst>
              <a:ext uri="{FF2B5EF4-FFF2-40B4-BE49-F238E27FC236}">
                <a16:creationId xmlns:a16="http://schemas.microsoft.com/office/drawing/2014/main" id="{76773D6A-2E38-B6D9-7CD8-0ACDE81523D3}"/>
              </a:ext>
            </a:extLst>
          </p:cNvPr>
          <p:cNvSpPr>
            <a:spLocks noGrp="1"/>
          </p:cNvSpPr>
          <p:nvPr>
            <p:ph type="sldNum" sz="quarter" idx="12"/>
          </p:nvPr>
        </p:nvSpPr>
        <p:spPr/>
        <p:txBody>
          <a:bodyPr/>
          <a:lstStyle>
            <a:lvl1pPr>
              <a:defRPr/>
            </a:lvl1pPr>
          </a:lstStyle>
          <a:p>
            <a:fld id="{DECD4991-6CB5-4C6F-8BA0-75AFB385737C}" type="slidenum">
              <a:rPr lang="en-GB" altLang="en-US"/>
              <a:pPr/>
              <a:t>‹#›</a:t>
            </a:fld>
            <a:endParaRPr lang="en-GB" altLang="en-US"/>
          </a:p>
        </p:txBody>
      </p:sp>
    </p:spTree>
    <p:extLst>
      <p:ext uri="{BB962C8B-B14F-4D97-AF65-F5344CB8AC3E}">
        <p14:creationId xmlns:p14="http://schemas.microsoft.com/office/powerpoint/2010/main" val="3725559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8751D-986D-7B3E-05DF-289028B5590A}"/>
              </a:ext>
            </a:extLst>
          </p:cNvPr>
          <p:cNvSpPr>
            <a:spLocks noGrp="1"/>
          </p:cNvSpPr>
          <p:nvPr>
            <p:ph type="title"/>
          </p:nvPr>
        </p:nvSpPr>
        <p:spPr>
          <a:xfrm>
            <a:off x="457200" y="277813"/>
            <a:ext cx="8229600" cy="1139825"/>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219F34D2-A453-15F9-DF9B-6E0C567E730E}"/>
              </a:ext>
            </a:extLst>
          </p:cNvPr>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B35DF240-4CFC-F18D-25F8-B3879BADED78}"/>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A1B37A17-BCA8-A1DF-2885-6B3F75FB6667}"/>
              </a:ext>
            </a:extLst>
          </p:cNvPr>
          <p:cNvSpPr>
            <a:spLocks noGrp="1"/>
          </p:cNvSpPr>
          <p:nvPr>
            <p:ph type="dt" sz="half" idx="10"/>
          </p:nvPr>
        </p:nvSpPr>
        <p:spPr>
          <a:xfrm>
            <a:off x="457200" y="6248400"/>
            <a:ext cx="2667000" cy="457200"/>
          </a:xfrm>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02082B15-CC67-0670-5A4B-E7333FD6EAE8}"/>
              </a:ext>
            </a:extLst>
          </p:cNvPr>
          <p:cNvSpPr>
            <a:spLocks noGrp="1"/>
          </p:cNvSpPr>
          <p:nvPr>
            <p:ph type="ftr" sz="quarter" idx="11"/>
          </p:nvPr>
        </p:nvSpPr>
        <p:spPr>
          <a:xfrm>
            <a:off x="3124200" y="6248400"/>
            <a:ext cx="4876800" cy="457200"/>
          </a:xfrm>
        </p:spPr>
        <p:txBody>
          <a:bodyPr/>
          <a:lstStyle>
            <a:lvl1pPr>
              <a:defRPr/>
            </a:lvl1pPr>
          </a:lstStyle>
          <a:p>
            <a:r>
              <a:rPr lang="en-GB" altLang="en-US"/>
              <a:t>June 7, 2007</a:t>
            </a:r>
          </a:p>
        </p:txBody>
      </p:sp>
      <p:sp>
        <p:nvSpPr>
          <p:cNvPr id="7" name="Slide Number Placeholder 6">
            <a:extLst>
              <a:ext uri="{FF2B5EF4-FFF2-40B4-BE49-F238E27FC236}">
                <a16:creationId xmlns:a16="http://schemas.microsoft.com/office/drawing/2014/main" id="{65614586-8230-F7B5-82A5-6B47317D747F}"/>
              </a:ext>
            </a:extLst>
          </p:cNvPr>
          <p:cNvSpPr>
            <a:spLocks noGrp="1"/>
          </p:cNvSpPr>
          <p:nvPr>
            <p:ph type="sldNum" sz="quarter" idx="12"/>
          </p:nvPr>
        </p:nvSpPr>
        <p:spPr>
          <a:xfrm>
            <a:off x="8153400" y="6243638"/>
            <a:ext cx="533400" cy="457200"/>
          </a:xfrm>
        </p:spPr>
        <p:txBody>
          <a:bodyPr/>
          <a:lstStyle>
            <a:lvl1pPr>
              <a:defRPr/>
            </a:lvl1pPr>
          </a:lstStyle>
          <a:p>
            <a:fld id="{1C7F7545-3850-40E2-A3F9-3FCC28C78CAF}" type="slidenum">
              <a:rPr lang="en-GB" altLang="en-US"/>
              <a:pPr/>
              <a:t>‹#›</a:t>
            </a:fld>
            <a:endParaRPr lang="en-GB" altLang="en-US"/>
          </a:p>
        </p:txBody>
      </p:sp>
    </p:spTree>
    <p:extLst>
      <p:ext uri="{BB962C8B-B14F-4D97-AF65-F5344CB8AC3E}">
        <p14:creationId xmlns:p14="http://schemas.microsoft.com/office/powerpoint/2010/main" val="3559015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D9700-1629-7AB4-2FDD-7009C9E70938}"/>
              </a:ext>
            </a:extLst>
          </p:cNvPr>
          <p:cNvSpPr>
            <a:spLocks noGrp="1"/>
          </p:cNvSpPr>
          <p:nvPr>
            <p:ph type="title"/>
          </p:nvPr>
        </p:nvSpPr>
        <p:spPr>
          <a:xfrm>
            <a:off x="457200" y="277813"/>
            <a:ext cx="8229600" cy="1139825"/>
          </a:xfrm>
        </p:spPr>
        <p:txBody>
          <a:bodyPr/>
          <a:lstStyle/>
          <a:p>
            <a:r>
              <a:rPr lang="en-US"/>
              <a:t>Click to edit Master title style</a:t>
            </a:r>
            <a:endParaRPr lang="lv-LV"/>
          </a:p>
        </p:txBody>
      </p:sp>
      <p:sp>
        <p:nvSpPr>
          <p:cNvPr id="3" name="Table Placeholder 2">
            <a:extLst>
              <a:ext uri="{FF2B5EF4-FFF2-40B4-BE49-F238E27FC236}">
                <a16:creationId xmlns:a16="http://schemas.microsoft.com/office/drawing/2014/main" id="{2AA6EA9B-0873-C908-1BD3-EEAFB35DF528}"/>
              </a:ext>
            </a:extLst>
          </p:cNvPr>
          <p:cNvSpPr>
            <a:spLocks noGrp="1"/>
          </p:cNvSpPr>
          <p:nvPr>
            <p:ph type="tbl" idx="1"/>
          </p:nvPr>
        </p:nvSpPr>
        <p:spPr>
          <a:xfrm>
            <a:off x="457200" y="1600200"/>
            <a:ext cx="8229600" cy="4530725"/>
          </a:xfrm>
        </p:spPr>
        <p:txBody>
          <a:bodyPr/>
          <a:lstStyle/>
          <a:p>
            <a:endParaRPr lang="lv-LV"/>
          </a:p>
        </p:txBody>
      </p:sp>
      <p:sp>
        <p:nvSpPr>
          <p:cNvPr id="4" name="Date Placeholder 3">
            <a:extLst>
              <a:ext uri="{FF2B5EF4-FFF2-40B4-BE49-F238E27FC236}">
                <a16:creationId xmlns:a16="http://schemas.microsoft.com/office/drawing/2014/main" id="{EDF2721D-CA94-3D5A-A12F-640601011B4F}"/>
              </a:ext>
            </a:extLst>
          </p:cNvPr>
          <p:cNvSpPr>
            <a:spLocks noGrp="1"/>
          </p:cNvSpPr>
          <p:nvPr>
            <p:ph type="dt" sz="half" idx="10"/>
          </p:nvPr>
        </p:nvSpPr>
        <p:spPr>
          <a:xfrm>
            <a:off x="457200" y="6248400"/>
            <a:ext cx="2667000" cy="457200"/>
          </a:xfrm>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C394DF7-350B-34C6-9F20-7D6DBC750A61}"/>
              </a:ext>
            </a:extLst>
          </p:cNvPr>
          <p:cNvSpPr>
            <a:spLocks noGrp="1"/>
          </p:cNvSpPr>
          <p:nvPr>
            <p:ph type="ftr" sz="quarter" idx="11"/>
          </p:nvPr>
        </p:nvSpPr>
        <p:spPr>
          <a:xfrm>
            <a:off x="3124200" y="6248400"/>
            <a:ext cx="4876800" cy="457200"/>
          </a:xfrm>
        </p:spPr>
        <p:txBody>
          <a:bodyPr/>
          <a:lstStyle>
            <a:lvl1pPr>
              <a:defRPr/>
            </a:lvl1pPr>
          </a:lstStyle>
          <a:p>
            <a:r>
              <a:rPr lang="en-GB" altLang="en-US"/>
              <a:t>June 7, 2007</a:t>
            </a:r>
          </a:p>
        </p:txBody>
      </p:sp>
      <p:sp>
        <p:nvSpPr>
          <p:cNvPr id="6" name="Slide Number Placeholder 5">
            <a:extLst>
              <a:ext uri="{FF2B5EF4-FFF2-40B4-BE49-F238E27FC236}">
                <a16:creationId xmlns:a16="http://schemas.microsoft.com/office/drawing/2014/main" id="{4A4C95B1-7FA1-EA47-3CEC-3838264FF07E}"/>
              </a:ext>
            </a:extLst>
          </p:cNvPr>
          <p:cNvSpPr>
            <a:spLocks noGrp="1"/>
          </p:cNvSpPr>
          <p:nvPr>
            <p:ph type="sldNum" sz="quarter" idx="12"/>
          </p:nvPr>
        </p:nvSpPr>
        <p:spPr>
          <a:xfrm>
            <a:off x="8153400" y="6243638"/>
            <a:ext cx="533400" cy="457200"/>
          </a:xfrm>
        </p:spPr>
        <p:txBody>
          <a:bodyPr/>
          <a:lstStyle>
            <a:lvl1pPr>
              <a:defRPr/>
            </a:lvl1pPr>
          </a:lstStyle>
          <a:p>
            <a:fld id="{A28CBAA4-2FDB-4413-9A55-F7741695A1D8}" type="slidenum">
              <a:rPr lang="en-GB" altLang="en-US"/>
              <a:pPr/>
              <a:t>‹#›</a:t>
            </a:fld>
            <a:endParaRPr lang="en-GB" altLang="en-US"/>
          </a:p>
        </p:txBody>
      </p:sp>
    </p:spTree>
    <p:extLst>
      <p:ext uri="{BB962C8B-B14F-4D97-AF65-F5344CB8AC3E}">
        <p14:creationId xmlns:p14="http://schemas.microsoft.com/office/powerpoint/2010/main" val="2573576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24831-79F1-E54B-B4D1-CB6AFC88805B}"/>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A0E18BA2-01D3-F333-A1F6-9569B8D71C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CAA6F2F9-967B-8E33-83C8-1F74BB413331}"/>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08161E61-B862-3B79-90D5-5E894A43F044}"/>
              </a:ext>
            </a:extLst>
          </p:cNvPr>
          <p:cNvSpPr>
            <a:spLocks noGrp="1"/>
          </p:cNvSpPr>
          <p:nvPr>
            <p:ph type="ftr" sz="quarter" idx="11"/>
          </p:nvPr>
        </p:nvSpPr>
        <p:spPr/>
        <p:txBody>
          <a:bodyPr/>
          <a:lstStyle>
            <a:lvl1pPr>
              <a:defRPr/>
            </a:lvl1pPr>
          </a:lstStyle>
          <a:p>
            <a:r>
              <a:rPr lang="en-GB" altLang="en-US"/>
              <a:t>June 7, 2007</a:t>
            </a:r>
          </a:p>
        </p:txBody>
      </p:sp>
      <p:sp>
        <p:nvSpPr>
          <p:cNvPr id="6" name="Slide Number Placeholder 5">
            <a:extLst>
              <a:ext uri="{FF2B5EF4-FFF2-40B4-BE49-F238E27FC236}">
                <a16:creationId xmlns:a16="http://schemas.microsoft.com/office/drawing/2014/main" id="{5D3DF6B2-ADB6-CFB4-51F3-403548CCC5D7}"/>
              </a:ext>
            </a:extLst>
          </p:cNvPr>
          <p:cNvSpPr>
            <a:spLocks noGrp="1"/>
          </p:cNvSpPr>
          <p:nvPr>
            <p:ph type="sldNum" sz="quarter" idx="12"/>
          </p:nvPr>
        </p:nvSpPr>
        <p:spPr/>
        <p:txBody>
          <a:bodyPr/>
          <a:lstStyle>
            <a:lvl1pPr>
              <a:defRPr/>
            </a:lvl1pPr>
          </a:lstStyle>
          <a:p>
            <a:fld id="{2C260C95-6ACC-4341-985B-BC3B5C3B532E}" type="slidenum">
              <a:rPr lang="en-GB" altLang="en-US"/>
              <a:pPr/>
              <a:t>‹#›</a:t>
            </a:fld>
            <a:endParaRPr lang="en-GB" altLang="en-US"/>
          </a:p>
        </p:txBody>
      </p:sp>
    </p:spTree>
    <p:extLst>
      <p:ext uri="{BB962C8B-B14F-4D97-AF65-F5344CB8AC3E}">
        <p14:creationId xmlns:p14="http://schemas.microsoft.com/office/powerpoint/2010/main" val="2019095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FC43B-7C96-F7E9-D785-BCD1023EE34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AD465B21-F587-7E2B-F280-23DD17816BE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77F685E-FA13-FAA9-A648-23DC7785433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70AC1366-A3D7-46D0-6D35-9D432188E457}"/>
              </a:ext>
            </a:extLst>
          </p:cNvPr>
          <p:cNvSpPr>
            <a:spLocks noGrp="1"/>
          </p:cNvSpPr>
          <p:nvPr>
            <p:ph type="ftr" sz="quarter" idx="11"/>
          </p:nvPr>
        </p:nvSpPr>
        <p:spPr/>
        <p:txBody>
          <a:bodyPr/>
          <a:lstStyle>
            <a:lvl1pPr>
              <a:defRPr/>
            </a:lvl1pPr>
          </a:lstStyle>
          <a:p>
            <a:r>
              <a:rPr lang="en-GB" altLang="en-US"/>
              <a:t>June 7, 2007</a:t>
            </a:r>
          </a:p>
        </p:txBody>
      </p:sp>
      <p:sp>
        <p:nvSpPr>
          <p:cNvPr id="6" name="Slide Number Placeholder 5">
            <a:extLst>
              <a:ext uri="{FF2B5EF4-FFF2-40B4-BE49-F238E27FC236}">
                <a16:creationId xmlns:a16="http://schemas.microsoft.com/office/drawing/2014/main" id="{090D2055-07F6-A6DD-D335-896879549C91}"/>
              </a:ext>
            </a:extLst>
          </p:cNvPr>
          <p:cNvSpPr>
            <a:spLocks noGrp="1"/>
          </p:cNvSpPr>
          <p:nvPr>
            <p:ph type="sldNum" sz="quarter" idx="12"/>
          </p:nvPr>
        </p:nvSpPr>
        <p:spPr/>
        <p:txBody>
          <a:bodyPr/>
          <a:lstStyle>
            <a:lvl1pPr>
              <a:defRPr/>
            </a:lvl1pPr>
          </a:lstStyle>
          <a:p>
            <a:fld id="{3145DED1-5343-4022-977B-B73BEECCD934}" type="slidenum">
              <a:rPr lang="en-GB" altLang="en-US"/>
              <a:pPr/>
              <a:t>‹#›</a:t>
            </a:fld>
            <a:endParaRPr lang="en-GB" altLang="en-US"/>
          </a:p>
        </p:txBody>
      </p:sp>
    </p:spTree>
    <p:extLst>
      <p:ext uri="{BB962C8B-B14F-4D97-AF65-F5344CB8AC3E}">
        <p14:creationId xmlns:p14="http://schemas.microsoft.com/office/powerpoint/2010/main" val="1595707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DAC65-C0DC-94FD-EC49-B11170ABD898}"/>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9431640B-BE20-F860-FA06-75836E4DF56A}"/>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B2B8C6C8-2B1D-DB57-A4E7-C2AD81D848E4}"/>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BA169D9A-DD08-5627-C7BF-3A59D2F9C8EF}"/>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12FD2717-800D-DCA2-48A0-BAABB806847B}"/>
              </a:ext>
            </a:extLst>
          </p:cNvPr>
          <p:cNvSpPr>
            <a:spLocks noGrp="1"/>
          </p:cNvSpPr>
          <p:nvPr>
            <p:ph type="ftr" sz="quarter" idx="11"/>
          </p:nvPr>
        </p:nvSpPr>
        <p:spPr/>
        <p:txBody>
          <a:bodyPr/>
          <a:lstStyle>
            <a:lvl1pPr>
              <a:defRPr/>
            </a:lvl1pPr>
          </a:lstStyle>
          <a:p>
            <a:r>
              <a:rPr lang="en-GB" altLang="en-US"/>
              <a:t>June 7, 2007</a:t>
            </a:r>
          </a:p>
        </p:txBody>
      </p:sp>
      <p:sp>
        <p:nvSpPr>
          <p:cNvPr id="7" name="Slide Number Placeholder 6">
            <a:extLst>
              <a:ext uri="{FF2B5EF4-FFF2-40B4-BE49-F238E27FC236}">
                <a16:creationId xmlns:a16="http://schemas.microsoft.com/office/drawing/2014/main" id="{CB9786A1-CF42-A9E1-1554-9B804A11178A}"/>
              </a:ext>
            </a:extLst>
          </p:cNvPr>
          <p:cNvSpPr>
            <a:spLocks noGrp="1"/>
          </p:cNvSpPr>
          <p:nvPr>
            <p:ph type="sldNum" sz="quarter" idx="12"/>
          </p:nvPr>
        </p:nvSpPr>
        <p:spPr/>
        <p:txBody>
          <a:bodyPr/>
          <a:lstStyle>
            <a:lvl1pPr>
              <a:defRPr/>
            </a:lvl1pPr>
          </a:lstStyle>
          <a:p>
            <a:fld id="{FCA667D2-1047-4688-999E-32AE61A34E5B}" type="slidenum">
              <a:rPr lang="en-GB" altLang="en-US"/>
              <a:pPr/>
              <a:t>‹#›</a:t>
            </a:fld>
            <a:endParaRPr lang="en-GB" altLang="en-US"/>
          </a:p>
        </p:txBody>
      </p:sp>
    </p:spTree>
    <p:extLst>
      <p:ext uri="{BB962C8B-B14F-4D97-AF65-F5344CB8AC3E}">
        <p14:creationId xmlns:p14="http://schemas.microsoft.com/office/powerpoint/2010/main" val="3037203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D1C84-CD1F-E6D7-4D68-9F3614CF0242}"/>
              </a:ext>
            </a:extLst>
          </p:cNvPr>
          <p:cNvSpPr>
            <a:spLocks noGrp="1"/>
          </p:cNvSpPr>
          <p:nvPr>
            <p:ph type="title"/>
          </p:nvPr>
        </p:nvSpPr>
        <p:spPr>
          <a:xfrm>
            <a:off x="630238" y="365125"/>
            <a:ext cx="78867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3B2E68BE-1869-829F-E533-06CD65985BB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A9469A-B5E4-F5E4-BCD4-7FBA00E5E7C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9C68A691-8230-5E14-940E-F064C442072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555AF3-9C68-A8F1-C88B-651E8D1B59D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5EA37D25-C702-A7AC-2D1E-F7A7061C4990}"/>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977AFDC4-C97B-B855-3BF8-8CE209F6C81D}"/>
              </a:ext>
            </a:extLst>
          </p:cNvPr>
          <p:cNvSpPr>
            <a:spLocks noGrp="1"/>
          </p:cNvSpPr>
          <p:nvPr>
            <p:ph type="ftr" sz="quarter" idx="11"/>
          </p:nvPr>
        </p:nvSpPr>
        <p:spPr/>
        <p:txBody>
          <a:bodyPr/>
          <a:lstStyle>
            <a:lvl1pPr>
              <a:defRPr/>
            </a:lvl1pPr>
          </a:lstStyle>
          <a:p>
            <a:r>
              <a:rPr lang="en-GB" altLang="en-US"/>
              <a:t>June 7, 2007</a:t>
            </a:r>
          </a:p>
        </p:txBody>
      </p:sp>
      <p:sp>
        <p:nvSpPr>
          <p:cNvPr id="9" name="Slide Number Placeholder 8">
            <a:extLst>
              <a:ext uri="{FF2B5EF4-FFF2-40B4-BE49-F238E27FC236}">
                <a16:creationId xmlns:a16="http://schemas.microsoft.com/office/drawing/2014/main" id="{9AF2BD2E-C576-38E4-5560-7A2C00B96E43}"/>
              </a:ext>
            </a:extLst>
          </p:cNvPr>
          <p:cNvSpPr>
            <a:spLocks noGrp="1"/>
          </p:cNvSpPr>
          <p:nvPr>
            <p:ph type="sldNum" sz="quarter" idx="12"/>
          </p:nvPr>
        </p:nvSpPr>
        <p:spPr/>
        <p:txBody>
          <a:bodyPr/>
          <a:lstStyle>
            <a:lvl1pPr>
              <a:defRPr/>
            </a:lvl1pPr>
          </a:lstStyle>
          <a:p>
            <a:fld id="{D52DCCF5-A441-4784-89DD-DF994A2E2D4A}" type="slidenum">
              <a:rPr lang="en-GB" altLang="en-US"/>
              <a:pPr/>
              <a:t>‹#›</a:t>
            </a:fld>
            <a:endParaRPr lang="en-GB" altLang="en-US"/>
          </a:p>
        </p:txBody>
      </p:sp>
    </p:spTree>
    <p:extLst>
      <p:ext uri="{BB962C8B-B14F-4D97-AF65-F5344CB8AC3E}">
        <p14:creationId xmlns:p14="http://schemas.microsoft.com/office/powerpoint/2010/main" val="3162137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C510-3072-A284-B95A-C3F40ACDB833}"/>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603E0C1A-C91D-0124-C3BC-BB82D8620C3D}"/>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4FB0BC90-DB58-88B7-1845-BC7647A5BC5B}"/>
              </a:ext>
            </a:extLst>
          </p:cNvPr>
          <p:cNvSpPr>
            <a:spLocks noGrp="1"/>
          </p:cNvSpPr>
          <p:nvPr>
            <p:ph type="ftr" sz="quarter" idx="11"/>
          </p:nvPr>
        </p:nvSpPr>
        <p:spPr/>
        <p:txBody>
          <a:bodyPr/>
          <a:lstStyle>
            <a:lvl1pPr>
              <a:defRPr/>
            </a:lvl1pPr>
          </a:lstStyle>
          <a:p>
            <a:r>
              <a:rPr lang="en-GB" altLang="en-US"/>
              <a:t>June 7, 2007</a:t>
            </a:r>
          </a:p>
        </p:txBody>
      </p:sp>
      <p:sp>
        <p:nvSpPr>
          <p:cNvPr id="5" name="Slide Number Placeholder 4">
            <a:extLst>
              <a:ext uri="{FF2B5EF4-FFF2-40B4-BE49-F238E27FC236}">
                <a16:creationId xmlns:a16="http://schemas.microsoft.com/office/drawing/2014/main" id="{3B02307D-6E4A-1348-A0C8-E0D23E24C315}"/>
              </a:ext>
            </a:extLst>
          </p:cNvPr>
          <p:cNvSpPr>
            <a:spLocks noGrp="1"/>
          </p:cNvSpPr>
          <p:nvPr>
            <p:ph type="sldNum" sz="quarter" idx="12"/>
          </p:nvPr>
        </p:nvSpPr>
        <p:spPr/>
        <p:txBody>
          <a:bodyPr/>
          <a:lstStyle>
            <a:lvl1pPr>
              <a:defRPr/>
            </a:lvl1pPr>
          </a:lstStyle>
          <a:p>
            <a:fld id="{B77C21B3-B36E-4A83-ABDF-4694191746AE}" type="slidenum">
              <a:rPr lang="en-GB" altLang="en-US"/>
              <a:pPr/>
              <a:t>‹#›</a:t>
            </a:fld>
            <a:endParaRPr lang="en-GB" altLang="en-US"/>
          </a:p>
        </p:txBody>
      </p:sp>
    </p:spTree>
    <p:extLst>
      <p:ext uri="{BB962C8B-B14F-4D97-AF65-F5344CB8AC3E}">
        <p14:creationId xmlns:p14="http://schemas.microsoft.com/office/powerpoint/2010/main" val="253981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9BB118-9C6E-AD88-29CA-AB823171FBA7}"/>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CD7BD375-48AD-80DB-2500-40E900AB436B}"/>
              </a:ext>
            </a:extLst>
          </p:cNvPr>
          <p:cNvSpPr>
            <a:spLocks noGrp="1"/>
          </p:cNvSpPr>
          <p:nvPr>
            <p:ph type="ftr" sz="quarter" idx="11"/>
          </p:nvPr>
        </p:nvSpPr>
        <p:spPr/>
        <p:txBody>
          <a:bodyPr/>
          <a:lstStyle>
            <a:lvl1pPr>
              <a:defRPr/>
            </a:lvl1pPr>
          </a:lstStyle>
          <a:p>
            <a:r>
              <a:rPr lang="en-GB" altLang="en-US"/>
              <a:t>June 7, 2007</a:t>
            </a:r>
          </a:p>
        </p:txBody>
      </p:sp>
      <p:sp>
        <p:nvSpPr>
          <p:cNvPr id="4" name="Slide Number Placeholder 3">
            <a:extLst>
              <a:ext uri="{FF2B5EF4-FFF2-40B4-BE49-F238E27FC236}">
                <a16:creationId xmlns:a16="http://schemas.microsoft.com/office/drawing/2014/main" id="{B7F9506A-4A62-583A-5847-93409394C90D}"/>
              </a:ext>
            </a:extLst>
          </p:cNvPr>
          <p:cNvSpPr>
            <a:spLocks noGrp="1"/>
          </p:cNvSpPr>
          <p:nvPr>
            <p:ph type="sldNum" sz="quarter" idx="12"/>
          </p:nvPr>
        </p:nvSpPr>
        <p:spPr/>
        <p:txBody>
          <a:bodyPr/>
          <a:lstStyle>
            <a:lvl1pPr>
              <a:defRPr/>
            </a:lvl1pPr>
          </a:lstStyle>
          <a:p>
            <a:fld id="{B470CA4E-4279-4409-8EF5-D57CBB5E54DC}" type="slidenum">
              <a:rPr lang="en-GB" altLang="en-US"/>
              <a:pPr/>
              <a:t>‹#›</a:t>
            </a:fld>
            <a:endParaRPr lang="en-GB" altLang="en-US"/>
          </a:p>
        </p:txBody>
      </p:sp>
    </p:spTree>
    <p:extLst>
      <p:ext uri="{BB962C8B-B14F-4D97-AF65-F5344CB8AC3E}">
        <p14:creationId xmlns:p14="http://schemas.microsoft.com/office/powerpoint/2010/main" val="2490433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7C0D3-95DE-B541-0808-8BB794B2590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B756DAA6-93DC-E702-5725-224FDA8455A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600AADDF-9768-5908-51E7-DE6BC314657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647EDF-448B-9FFA-4CCA-97FFDCD7D881}"/>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198497A9-B0F4-68D7-F143-644B65C609F0}"/>
              </a:ext>
            </a:extLst>
          </p:cNvPr>
          <p:cNvSpPr>
            <a:spLocks noGrp="1"/>
          </p:cNvSpPr>
          <p:nvPr>
            <p:ph type="ftr" sz="quarter" idx="11"/>
          </p:nvPr>
        </p:nvSpPr>
        <p:spPr/>
        <p:txBody>
          <a:bodyPr/>
          <a:lstStyle>
            <a:lvl1pPr>
              <a:defRPr/>
            </a:lvl1pPr>
          </a:lstStyle>
          <a:p>
            <a:r>
              <a:rPr lang="en-GB" altLang="en-US"/>
              <a:t>June 7, 2007</a:t>
            </a:r>
          </a:p>
        </p:txBody>
      </p:sp>
      <p:sp>
        <p:nvSpPr>
          <p:cNvPr id="7" name="Slide Number Placeholder 6">
            <a:extLst>
              <a:ext uri="{FF2B5EF4-FFF2-40B4-BE49-F238E27FC236}">
                <a16:creationId xmlns:a16="http://schemas.microsoft.com/office/drawing/2014/main" id="{79C867AB-DF09-FCE0-EC9A-BF797E531879}"/>
              </a:ext>
            </a:extLst>
          </p:cNvPr>
          <p:cNvSpPr>
            <a:spLocks noGrp="1"/>
          </p:cNvSpPr>
          <p:nvPr>
            <p:ph type="sldNum" sz="quarter" idx="12"/>
          </p:nvPr>
        </p:nvSpPr>
        <p:spPr/>
        <p:txBody>
          <a:bodyPr/>
          <a:lstStyle>
            <a:lvl1pPr>
              <a:defRPr/>
            </a:lvl1pPr>
          </a:lstStyle>
          <a:p>
            <a:fld id="{CCAA5888-5443-46C5-97C9-C5D93F151607}" type="slidenum">
              <a:rPr lang="en-GB" altLang="en-US"/>
              <a:pPr/>
              <a:t>‹#›</a:t>
            </a:fld>
            <a:endParaRPr lang="en-GB" altLang="en-US"/>
          </a:p>
        </p:txBody>
      </p:sp>
    </p:spTree>
    <p:extLst>
      <p:ext uri="{BB962C8B-B14F-4D97-AF65-F5344CB8AC3E}">
        <p14:creationId xmlns:p14="http://schemas.microsoft.com/office/powerpoint/2010/main" val="2663395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0DE84-9C6C-2DAF-3B64-5ABEA3AC7F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B7117E65-8DBF-DF22-AD1C-436A46C1E6F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8BB82E51-23C6-FEC1-A24C-A5EAF9A3CD1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493D31-C21E-6B02-F79E-5B97E91CB3B1}"/>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C812F7A1-6E8C-DB3E-6652-207F03F66E93}"/>
              </a:ext>
            </a:extLst>
          </p:cNvPr>
          <p:cNvSpPr>
            <a:spLocks noGrp="1"/>
          </p:cNvSpPr>
          <p:nvPr>
            <p:ph type="ftr" sz="quarter" idx="11"/>
          </p:nvPr>
        </p:nvSpPr>
        <p:spPr/>
        <p:txBody>
          <a:bodyPr/>
          <a:lstStyle>
            <a:lvl1pPr>
              <a:defRPr/>
            </a:lvl1pPr>
          </a:lstStyle>
          <a:p>
            <a:r>
              <a:rPr lang="en-GB" altLang="en-US"/>
              <a:t>June 7, 2007</a:t>
            </a:r>
          </a:p>
        </p:txBody>
      </p:sp>
      <p:sp>
        <p:nvSpPr>
          <p:cNvPr id="7" name="Slide Number Placeholder 6">
            <a:extLst>
              <a:ext uri="{FF2B5EF4-FFF2-40B4-BE49-F238E27FC236}">
                <a16:creationId xmlns:a16="http://schemas.microsoft.com/office/drawing/2014/main" id="{42AA0C34-023A-947B-321E-A3C9610C1F80}"/>
              </a:ext>
            </a:extLst>
          </p:cNvPr>
          <p:cNvSpPr>
            <a:spLocks noGrp="1"/>
          </p:cNvSpPr>
          <p:nvPr>
            <p:ph type="sldNum" sz="quarter" idx="12"/>
          </p:nvPr>
        </p:nvSpPr>
        <p:spPr/>
        <p:txBody>
          <a:bodyPr/>
          <a:lstStyle>
            <a:lvl1pPr>
              <a:defRPr/>
            </a:lvl1pPr>
          </a:lstStyle>
          <a:p>
            <a:fld id="{BC0FB517-DCAA-428C-A6FE-FA1B1F0F07C5}" type="slidenum">
              <a:rPr lang="en-GB" altLang="en-US"/>
              <a:pPr/>
              <a:t>‹#›</a:t>
            </a:fld>
            <a:endParaRPr lang="en-GB" altLang="en-US"/>
          </a:p>
        </p:txBody>
      </p:sp>
    </p:spTree>
    <p:extLst>
      <p:ext uri="{BB962C8B-B14F-4D97-AF65-F5344CB8AC3E}">
        <p14:creationId xmlns:p14="http://schemas.microsoft.com/office/powerpoint/2010/main" val="3753773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3B65CBC-16FE-79CA-B7AC-702FA6348B56}"/>
              </a:ext>
            </a:extLst>
          </p:cNvPr>
          <p:cNvSpPr>
            <a:spLocks noGrp="1" noChangeArrowheads="1"/>
          </p:cNvSpPr>
          <p:nvPr>
            <p:ph type="title"/>
          </p:nvPr>
        </p:nvSpPr>
        <p:spPr bwMode="auto">
          <a:xfrm>
            <a:off x="395288" y="228601"/>
            <a:ext cx="8443912"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title style</a:t>
            </a:r>
          </a:p>
        </p:txBody>
      </p:sp>
      <p:sp>
        <p:nvSpPr>
          <p:cNvPr id="4099" name="Rectangle 3">
            <a:extLst>
              <a:ext uri="{FF2B5EF4-FFF2-40B4-BE49-F238E27FC236}">
                <a16:creationId xmlns:a16="http://schemas.microsoft.com/office/drawing/2014/main" id="{F760BA25-FEC9-EDEE-7D34-02E7A017D103}"/>
              </a:ext>
            </a:extLst>
          </p:cNvPr>
          <p:cNvSpPr>
            <a:spLocks noGrp="1" noChangeArrowheads="1"/>
          </p:cNvSpPr>
          <p:nvPr>
            <p:ph type="body" idx="1"/>
          </p:nvPr>
        </p:nvSpPr>
        <p:spPr bwMode="auto">
          <a:xfrm>
            <a:off x="457200" y="1600200"/>
            <a:ext cx="8382000" cy="481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0" name="Rectangle 4">
            <a:extLst>
              <a:ext uri="{FF2B5EF4-FFF2-40B4-BE49-F238E27FC236}">
                <a16:creationId xmlns:a16="http://schemas.microsoft.com/office/drawing/2014/main" id="{4F70E207-727C-01A2-7C6F-F662B7B684ED}"/>
              </a:ext>
            </a:extLst>
          </p:cNvPr>
          <p:cNvSpPr>
            <a:spLocks noGrp="1" noChangeArrowheads="1"/>
          </p:cNvSpPr>
          <p:nvPr>
            <p:ph type="dt" sz="half" idx="2"/>
          </p:nvPr>
        </p:nvSpPr>
        <p:spPr bwMode="auto">
          <a:xfrm>
            <a:off x="1143000" y="6543675"/>
            <a:ext cx="1981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j-lt"/>
              </a:defRPr>
            </a:lvl1pPr>
          </a:lstStyle>
          <a:p>
            <a:endParaRPr lang="en-GB" altLang="en-US" dirty="0"/>
          </a:p>
        </p:txBody>
      </p:sp>
      <p:sp>
        <p:nvSpPr>
          <p:cNvPr id="4101" name="Rectangle 5">
            <a:extLst>
              <a:ext uri="{FF2B5EF4-FFF2-40B4-BE49-F238E27FC236}">
                <a16:creationId xmlns:a16="http://schemas.microsoft.com/office/drawing/2014/main" id="{201D9DEB-7B70-6E36-DB52-15422BED21D5}"/>
              </a:ext>
            </a:extLst>
          </p:cNvPr>
          <p:cNvSpPr>
            <a:spLocks noGrp="1" noChangeArrowheads="1"/>
          </p:cNvSpPr>
          <p:nvPr>
            <p:ph type="ftr" sz="quarter" idx="3"/>
          </p:nvPr>
        </p:nvSpPr>
        <p:spPr bwMode="auto">
          <a:xfrm>
            <a:off x="3124200" y="6543675"/>
            <a:ext cx="4876800" cy="304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en-GB" altLang="en-US"/>
              <a:t>June 7, 2007</a:t>
            </a:r>
          </a:p>
        </p:txBody>
      </p:sp>
      <p:sp>
        <p:nvSpPr>
          <p:cNvPr id="4102" name="Rectangle 6">
            <a:extLst>
              <a:ext uri="{FF2B5EF4-FFF2-40B4-BE49-F238E27FC236}">
                <a16:creationId xmlns:a16="http://schemas.microsoft.com/office/drawing/2014/main" id="{188A70E6-DF66-EB57-D211-2DC64FFF5311}"/>
              </a:ext>
            </a:extLst>
          </p:cNvPr>
          <p:cNvSpPr>
            <a:spLocks noGrp="1" noChangeArrowheads="1"/>
          </p:cNvSpPr>
          <p:nvPr>
            <p:ph type="sldNum" sz="quarter" idx="4"/>
          </p:nvPr>
        </p:nvSpPr>
        <p:spPr bwMode="auto">
          <a:xfrm>
            <a:off x="8153400" y="6538913"/>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j-lt"/>
              </a:defRPr>
            </a:lvl1pPr>
          </a:lstStyle>
          <a:p>
            <a:fld id="{E2AC778F-CFF1-4678-BC11-3AF75DEE66D2}" type="slidenum">
              <a:rPr lang="en-GB" altLang="en-US"/>
              <a:pPr/>
              <a:t>‹#›</a:t>
            </a:fld>
            <a:endParaRPr lang="en-GB" altLang="en-US"/>
          </a:p>
        </p:txBody>
      </p:sp>
      <p:sp>
        <p:nvSpPr>
          <p:cNvPr id="4103" name="Freeform 7">
            <a:extLst>
              <a:ext uri="{FF2B5EF4-FFF2-40B4-BE49-F238E27FC236}">
                <a16:creationId xmlns:a16="http://schemas.microsoft.com/office/drawing/2014/main" id="{34A2D4ED-A617-B4B1-C2CE-CDA6C35C27B2}"/>
              </a:ext>
            </a:extLst>
          </p:cNvPr>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19050" cap="flat" cmpd="sng">
            <a:solidFill>
              <a:srgbClr val="00FF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lv-LV"/>
          </a:p>
        </p:txBody>
      </p:sp>
      <p:sp>
        <p:nvSpPr>
          <p:cNvPr id="4104" name="Line 8">
            <a:extLst>
              <a:ext uri="{FF2B5EF4-FFF2-40B4-BE49-F238E27FC236}">
                <a16:creationId xmlns:a16="http://schemas.microsoft.com/office/drawing/2014/main" id="{7385DD89-D7B7-DBDC-D073-5332EA4E996E}"/>
              </a:ext>
            </a:extLst>
          </p:cNvPr>
          <p:cNvSpPr>
            <a:spLocks noChangeShapeType="1"/>
          </p:cNvSpPr>
          <p:nvPr/>
        </p:nvSpPr>
        <p:spPr bwMode="auto">
          <a:xfrm>
            <a:off x="457200" y="6477000"/>
            <a:ext cx="8229600" cy="0"/>
          </a:xfrm>
          <a:prstGeom prst="line">
            <a:avLst/>
          </a:prstGeom>
          <a:noFill/>
          <a:ln w="190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sp>
        <p:nvSpPr>
          <p:cNvPr id="4105" name="Line 9">
            <a:extLst>
              <a:ext uri="{FF2B5EF4-FFF2-40B4-BE49-F238E27FC236}">
                <a16:creationId xmlns:a16="http://schemas.microsoft.com/office/drawing/2014/main" id="{AF4C107E-09C7-E87D-DD5C-D8D7B631194F}"/>
              </a:ext>
            </a:extLst>
          </p:cNvPr>
          <p:cNvSpPr>
            <a:spLocks noChangeShapeType="1"/>
          </p:cNvSpPr>
          <p:nvPr/>
        </p:nvSpPr>
        <p:spPr bwMode="auto">
          <a:xfrm>
            <a:off x="395288" y="1412875"/>
            <a:ext cx="5040312"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sp>
        <p:nvSpPr>
          <p:cNvPr id="4106" name="Rectangle 10">
            <a:extLst>
              <a:ext uri="{FF2B5EF4-FFF2-40B4-BE49-F238E27FC236}">
                <a16:creationId xmlns:a16="http://schemas.microsoft.com/office/drawing/2014/main" id="{7775CF4A-536D-EB11-78D1-4A57CD829DB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lv-LV"/>
          </a:p>
        </p:txBody>
      </p:sp>
      <p:sp>
        <p:nvSpPr>
          <p:cNvPr id="4107" name="Rectangle 11">
            <a:extLst>
              <a:ext uri="{FF2B5EF4-FFF2-40B4-BE49-F238E27FC236}">
                <a16:creationId xmlns:a16="http://schemas.microsoft.com/office/drawing/2014/main" id="{2F92BFB6-C81B-AA45-310A-405D7525182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lv-LV"/>
          </a:p>
        </p:txBody>
      </p:sp>
      <p:graphicFrame>
        <p:nvGraphicFramePr>
          <p:cNvPr id="4108" name="Object 12">
            <a:extLst>
              <a:ext uri="{FF2B5EF4-FFF2-40B4-BE49-F238E27FC236}">
                <a16:creationId xmlns:a16="http://schemas.microsoft.com/office/drawing/2014/main" id="{D9FB4A04-3CDC-A8E7-7E28-145B784F87BA}"/>
              </a:ext>
            </a:extLst>
          </p:cNvPr>
          <p:cNvGraphicFramePr>
            <a:graphicFrameLocks noChangeAspect="1"/>
          </p:cNvGraphicFramePr>
          <p:nvPr>
            <p:extLst>
              <p:ext uri="{D42A27DB-BD31-4B8C-83A1-F6EECF244321}">
                <p14:modId xmlns:p14="http://schemas.microsoft.com/office/powerpoint/2010/main" val="1923045355"/>
              </p:ext>
            </p:extLst>
          </p:nvPr>
        </p:nvGraphicFramePr>
        <p:xfrm>
          <a:off x="457200" y="6391275"/>
          <a:ext cx="647700" cy="466725"/>
        </p:xfrm>
        <a:graphic>
          <a:graphicData uri="http://schemas.openxmlformats.org/presentationml/2006/ole">
            <mc:AlternateContent xmlns:mc="http://schemas.openxmlformats.org/markup-compatibility/2006">
              <mc:Choice xmlns:v="urn:schemas-microsoft-com:vml" Requires="v">
                <p:oleObj name="Picture" r:id="rId15" imgW="1267472" imgH="962516" progId="Word.Picture.8">
                  <p:embed/>
                </p:oleObj>
              </mc:Choice>
              <mc:Fallback>
                <p:oleObj name="Picture" r:id="rId15" imgW="1267472" imgH="962516" progId="Word.Picture.8">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7200" y="6391275"/>
                        <a:ext cx="647700"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ftr="0" dt="0"/>
  <p:txStyles>
    <p:titleStyle>
      <a:lvl1pPr algn="l" rtl="0" fontAlgn="base">
        <a:spcBef>
          <a:spcPct val="0"/>
        </a:spcBef>
        <a:spcAft>
          <a:spcPct val="0"/>
        </a:spcAft>
        <a:defRPr sz="2800" b="0" kern="1200">
          <a:solidFill>
            <a:schemeClr val="tx2"/>
          </a:solidFill>
          <a:latin typeface="Calibri" panose="020F0502020204030204" pitchFamily="34" charset="0"/>
          <a:ea typeface="+mj-ea"/>
          <a:cs typeface="Calibri" panose="020F0502020204030204" pitchFamily="34" charset="0"/>
        </a:defRPr>
      </a:lvl1pPr>
      <a:lvl2pPr algn="l" rtl="0" fontAlgn="base">
        <a:spcBef>
          <a:spcPct val="0"/>
        </a:spcBef>
        <a:spcAft>
          <a:spcPct val="0"/>
        </a:spcAft>
        <a:defRPr sz="4200" b="1">
          <a:solidFill>
            <a:schemeClr val="tx2"/>
          </a:solidFill>
          <a:latin typeface="Garamond" panose="02020404030301010803" pitchFamily="18" charset="0"/>
        </a:defRPr>
      </a:lvl2pPr>
      <a:lvl3pPr algn="l" rtl="0" fontAlgn="base">
        <a:spcBef>
          <a:spcPct val="0"/>
        </a:spcBef>
        <a:spcAft>
          <a:spcPct val="0"/>
        </a:spcAft>
        <a:defRPr sz="4200" b="1">
          <a:solidFill>
            <a:schemeClr val="tx2"/>
          </a:solidFill>
          <a:latin typeface="Garamond" panose="02020404030301010803" pitchFamily="18" charset="0"/>
        </a:defRPr>
      </a:lvl3pPr>
      <a:lvl4pPr algn="l" rtl="0" fontAlgn="base">
        <a:spcBef>
          <a:spcPct val="0"/>
        </a:spcBef>
        <a:spcAft>
          <a:spcPct val="0"/>
        </a:spcAft>
        <a:defRPr sz="4200" b="1">
          <a:solidFill>
            <a:schemeClr val="tx2"/>
          </a:solidFill>
          <a:latin typeface="Garamond" panose="02020404030301010803" pitchFamily="18" charset="0"/>
        </a:defRPr>
      </a:lvl4pPr>
      <a:lvl5pPr algn="l" rtl="0" fontAlgn="base">
        <a:spcBef>
          <a:spcPct val="0"/>
        </a:spcBef>
        <a:spcAft>
          <a:spcPct val="0"/>
        </a:spcAft>
        <a:defRPr sz="4200" b="1">
          <a:solidFill>
            <a:schemeClr val="tx2"/>
          </a:solidFill>
          <a:latin typeface="Garamond" panose="02020404030301010803" pitchFamily="18" charset="0"/>
        </a:defRPr>
      </a:lvl5pPr>
      <a:lvl6pPr marL="457200" algn="l" rtl="0" fontAlgn="base">
        <a:spcBef>
          <a:spcPct val="0"/>
        </a:spcBef>
        <a:spcAft>
          <a:spcPct val="0"/>
        </a:spcAft>
        <a:defRPr sz="4200" b="1">
          <a:solidFill>
            <a:schemeClr val="tx2"/>
          </a:solidFill>
          <a:latin typeface="Garamond" panose="02020404030301010803" pitchFamily="18" charset="0"/>
        </a:defRPr>
      </a:lvl6pPr>
      <a:lvl7pPr marL="914400" algn="l" rtl="0" fontAlgn="base">
        <a:spcBef>
          <a:spcPct val="0"/>
        </a:spcBef>
        <a:spcAft>
          <a:spcPct val="0"/>
        </a:spcAft>
        <a:defRPr sz="4200" b="1">
          <a:solidFill>
            <a:schemeClr val="tx2"/>
          </a:solidFill>
          <a:latin typeface="Garamond" panose="02020404030301010803" pitchFamily="18" charset="0"/>
        </a:defRPr>
      </a:lvl7pPr>
      <a:lvl8pPr marL="1371600" algn="l" rtl="0" fontAlgn="base">
        <a:spcBef>
          <a:spcPct val="0"/>
        </a:spcBef>
        <a:spcAft>
          <a:spcPct val="0"/>
        </a:spcAft>
        <a:defRPr sz="4200" b="1">
          <a:solidFill>
            <a:schemeClr val="tx2"/>
          </a:solidFill>
          <a:latin typeface="Garamond" panose="02020404030301010803" pitchFamily="18" charset="0"/>
        </a:defRPr>
      </a:lvl8pPr>
      <a:lvl9pPr marL="1828800" algn="l" rtl="0" fontAlgn="base">
        <a:spcBef>
          <a:spcPct val="0"/>
        </a:spcBef>
        <a:spcAft>
          <a:spcPct val="0"/>
        </a:spcAft>
        <a:defRPr sz="4200" b="1">
          <a:solidFill>
            <a:schemeClr val="tx2"/>
          </a:solidFill>
          <a:latin typeface="Garamond" panose="02020404030301010803" pitchFamily="18" charset="0"/>
        </a:defRPr>
      </a:lvl9pPr>
    </p:titleStyle>
    <p:bodyStyle>
      <a:lvl1pPr marL="342900" indent="-342900" algn="l" rtl="0" fontAlgn="base">
        <a:spcBef>
          <a:spcPct val="20000"/>
        </a:spcBef>
        <a:spcAft>
          <a:spcPct val="0"/>
        </a:spcAft>
        <a:buClr>
          <a:srgbClr val="009900"/>
        </a:buClr>
        <a:buSzPct val="65000"/>
        <a:buFont typeface="Wingdings" panose="05000000000000000000" pitchFamily="2" charset="2"/>
        <a:buChar char="n"/>
        <a:defRPr sz="3000" kern="1200">
          <a:solidFill>
            <a:schemeClr val="tx1"/>
          </a:solidFill>
          <a:latin typeface="Calibri" panose="020F0502020204030204" pitchFamily="34" charset="0"/>
          <a:ea typeface="+mn-ea"/>
          <a:cs typeface="Calibri" panose="020F0502020204030204" pitchFamily="34" charset="0"/>
        </a:defRPr>
      </a:lvl1pPr>
      <a:lvl2pPr marL="669925" indent="-325438" algn="l" rtl="0" fontAlgn="base">
        <a:spcBef>
          <a:spcPct val="20000"/>
        </a:spcBef>
        <a:spcAft>
          <a:spcPct val="0"/>
        </a:spcAft>
        <a:buClr>
          <a:schemeClr val="accent2"/>
        </a:buClr>
        <a:buSzPct val="60000"/>
        <a:buFont typeface="Wingdings" panose="05000000000000000000" pitchFamily="2" charset="2"/>
        <a:buChar char="q"/>
        <a:defRPr sz="2600" kern="1200">
          <a:solidFill>
            <a:schemeClr val="tx1"/>
          </a:solidFill>
          <a:latin typeface="Calibri" panose="020F0502020204030204" pitchFamily="34" charset="0"/>
          <a:ea typeface="+mn-ea"/>
          <a:cs typeface="Calibri" panose="020F0502020204030204" pitchFamily="34" charset="0"/>
        </a:defRPr>
      </a:lvl2pPr>
      <a:lvl3pPr marL="1022350" indent="-350838" algn="l" rtl="0" fontAlgn="base">
        <a:spcBef>
          <a:spcPct val="20000"/>
        </a:spcBef>
        <a:spcAft>
          <a:spcPct val="0"/>
        </a:spcAft>
        <a:buClr>
          <a:srgbClr val="006600"/>
        </a:buClr>
        <a:buSzPct val="65000"/>
        <a:buFont typeface="Wingdings" panose="05000000000000000000" pitchFamily="2" charset="2"/>
        <a:buChar char="n"/>
        <a:defRPr sz="2200" kern="1200">
          <a:solidFill>
            <a:schemeClr val="tx1"/>
          </a:solidFill>
          <a:latin typeface="Calibri" panose="020F0502020204030204" pitchFamily="34" charset="0"/>
          <a:ea typeface="+mn-ea"/>
          <a:cs typeface="Calibri" panose="020F0502020204030204" pitchFamily="34" charset="0"/>
        </a:defRPr>
      </a:lvl3pPr>
      <a:lvl4pPr marL="1339850" indent="-315913" algn="l" rtl="0" fontAlgn="base">
        <a:spcBef>
          <a:spcPct val="20000"/>
        </a:spcBef>
        <a:spcAft>
          <a:spcPct val="0"/>
        </a:spcAft>
        <a:buClr>
          <a:schemeClr val="accent2"/>
        </a:buClr>
        <a:buSzPct val="70000"/>
        <a:buFont typeface="Wingdings" panose="05000000000000000000" pitchFamily="2" charset="2"/>
        <a:buChar char="q"/>
        <a:defRPr sz="2000" i="1" kern="1200">
          <a:solidFill>
            <a:schemeClr val="tx1"/>
          </a:solidFill>
          <a:latin typeface="Calibri" panose="020F0502020204030204" pitchFamily="34" charset="0"/>
          <a:ea typeface="+mn-ea"/>
          <a:cs typeface="Calibri" panose="020F0502020204030204" pitchFamily="34" charset="0"/>
        </a:defRPr>
      </a:lvl4pPr>
      <a:lvl5pPr marL="1681163" indent="-339725" algn="l" rtl="0" fontAlgn="base">
        <a:spcBef>
          <a:spcPct val="20000"/>
        </a:spcBef>
        <a:spcAft>
          <a:spcPct val="0"/>
        </a:spcAft>
        <a:buClr>
          <a:srgbClr val="008000"/>
        </a:buClr>
        <a:buSzPct val="75000"/>
        <a:buFont typeface="Wingdings" panose="05000000000000000000" pitchFamily="2" charset="2"/>
        <a:buChar char="§"/>
        <a:defRPr i="1"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AF2E16B5-538C-8B86-8F99-C8E2BF667B76}"/>
              </a:ext>
            </a:extLst>
          </p:cNvPr>
          <p:cNvSpPr>
            <a:spLocks noGrp="1" noChangeArrowheads="1"/>
          </p:cNvSpPr>
          <p:nvPr>
            <p:ph type="sldNum" sz="quarter" idx="4"/>
          </p:nvPr>
        </p:nvSpPr>
        <p:spPr/>
        <p:txBody>
          <a:bodyPr/>
          <a:lstStyle/>
          <a:p>
            <a:fld id="{25C00226-9ECD-450D-8E2C-63982A8C8005}" type="slidenum">
              <a:rPr lang="en-GB" altLang="en-US"/>
              <a:pPr/>
              <a:t>1</a:t>
            </a:fld>
            <a:endParaRPr lang="en-GB" altLang="en-US"/>
          </a:p>
        </p:txBody>
      </p:sp>
      <p:sp>
        <p:nvSpPr>
          <p:cNvPr id="86020" name="Rectangle 4">
            <a:extLst>
              <a:ext uri="{FF2B5EF4-FFF2-40B4-BE49-F238E27FC236}">
                <a16:creationId xmlns:a16="http://schemas.microsoft.com/office/drawing/2014/main" id="{AC8F38FA-649F-9068-3723-5ED187D91476}"/>
              </a:ext>
            </a:extLst>
          </p:cNvPr>
          <p:cNvSpPr>
            <a:spLocks noGrp="1" noChangeArrowheads="1"/>
          </p:cNvSpPr>
          <p:nvPr>
            <p:ph type="ctrTitle"/>
          </p:nvPr>
        </p:nvSpPr>
        <p:spPr>
          <a:xfrm>
            <a:off x="685800" y="1295400"/>
            <a:ext cx="8305800" cy="1752600"/>
          </a:xfrm>
        </p:spPr>
        <p:txBody>
          <a:bodyPr/>
          <a:lstStyle/>
          <a:p>
            <a:pPr>
              <a:lnSpc>
                <a:spcPct val="80000"/>
              </a:lnSpc>
            </a:pPr>
            <a:r>
              <a:rPr lang="es-ES_tradnl" altLang="lv-LV" sz="3200" dirty="0"/>
              <a:t>ES KLP reformas </a:t>
            </a:r>
            <a:br>
              <a:rPr lang="lv-LV" altLang="lv-LV" sz="3200" dirty="0"/>
            </a:br>
            <a:r>
              <a:rPr lang="lv-LV" altLang="lv-LV" sz="3200" dirty="0"/>
              <a:t>‘</a:t>
            </a:r>
            <a:r>
              <a:rPr lang="es-ES_tradnl" altLang="lv-LV" sz="3200" dirty="0" err="1"/>
              <a:t>Veselības</a:t>
            </a:r>
            <a:r>
              <a:rPr lang="es-ES_tradnl" altLang="lv-LV" sz="3200" dirty="0"/>
              <a:t> </a:t>
            </a:r>
            <a:r>
              <a:rPr lang="es-ES_tradnl" altLang="lv-LV" sz="3200" dirty="0" err="1"/>
              <a:t>pārbaudē</a:t>
            </a:r>
            <a:r>
              <a:rPr lang="es-ES_tradnl" altLang="lv-LV" sz="3200" dirty="0"/>
              <a:t>’</a:t>
            </a:r>
            <a:r>
              <a:rPr lang="lv-LV" altLang="lv-LV" sz="3200" dirty="0"/>
              <a:t> </a:t>
            </a:r>
            <a:r>
              <a:rPr lang="es-ES_tradnl" altLang="lv-LV" sz="3200" dirty="0" err="1"/>
              <a:t>izvirzīto</a:t>
            </a:r>
            <a:r>
              <a:rPr lang="es-ES_tradnl" altLang="lv-LV" sz="3200" dirty="0"/>
              <a:t> </a:t>
            </a:r>
            <a:r>
              <a:rPr lang="es-ES_tradnl" altLang="lv-LV" sz="3200" dirty="0" err="1"/>
              <a:t>jautājumu</a:t>
            </a:r>
            <a:r>
              <a:rPr lang="es-ES_tradnl" altLang="lv-LV" sz="3200" dirty="0"/>
              <a:t> </a:t>
            </a:r>
            <a:br>
              <a:rPr lang="lv-LV" altLang="lv-LV" sz="3200" dirty="0"/>
            </a:br>
            <a:r>
              <a:rPr lang="es-ES_tradnl" altLang="lv-LV" sz="3200" dirty="0"/>
              <a:t>un </a:t>
            </a:r>
            <a:r>
              <a:rPr lang="es-ES_tradnl" altLang="lv-LV" sz="3200" dirty="0" err="1"/>
              <a:t>priekšlikumu</a:t>
            </a:r>
            <a:r>
              <a:rPr lang="es-ES_tradnl" altLang="lv-LV" sz="3200" dirty="0"/>
              <a:t> </a:t>
            </a:r>
            <a:r>
              <a:rPr lang="es-ES_tradnl" altLang="lv-LV" sz="3200" dirty="0" err="1"/>
              <a:t>perspektīvais</a:t>
            </a:r>
            <a:r>
              <a:rPr lang="es-ES_tradnl" altLang="lv-LV" sz="3200" dirty="0"/>
              <a:t> </a:t>
            </a:r>
            <a:r>
              <a:rPr lang="es-ES_tradnl" altLang="lv-LV" sz="3200" dirty="0" err="1"/>
              <a:t>novērtējums</a:t>
            </a:r>
            <a:r>
              <a:rPr lang="es-ES_tradnl" altLang="lv-LV" sz="3200" dirty="0"/>
              <a:t> </a:t>
            </a:r>
            <a:r>
              <a:rPr lang="es-ES_tradnl" altLang="lv-LV" sz="3200" dirty="0" err="1"/>
              <a:t>Latvijai</a:t>
            </a:r>
            <a:r>
              <a:rPr lang="es-ES_tradnl" altLang="lv-LV" sz="3200" dirty="0"/>
              <a:t> un </a:t>
            </a:r>
            <a:r>
              <a:rPr lang="es-ES_tradnl" altLang="lv-LV" sz="3200" dirty="0" err="1"/>
              <a:t>Baltijas</a:t>
            </a:r>
            <a:r>
              <a:rPr lang="es-ES_tradnl" altLang="lv-LV" sz="3200" dirty="0"/>
              <a:t> </a:t>
            </a:r>
            <a:r>
              <a:rPr lang="es-ES_tradnl" altLang="lv-LV" sz="3200" dirty="0" err="1"/>
              <a:t>Valstīm</a:t>
            </a:r>
            <a:r>
              <a:rPr lang="lv-LV" altLang="lv-LV" sz="3200" dirty="0"/>
              <a:t> </a:t>
            </a:r>
            <a:endParaRPr lang="en-GB" altLang="lv-LV" sz="3200" dirty="0"/>
          </a:p>
        </p:txBody>
      </p:sp>
      <p:sp>
        <p:nvSpPr>
          <p:cNvPr id="86021" name="Rectangle 5">
            <a:extLst>
              <a:ext uri="{FF2B5EF4-FFF2-40B4-BE49-F238E27FC236}">
                <a16:creationId xmlns:a16="http://schemas.microsoft.com/office/drawing/2014/main" id="{7888438F-857E-ADFB-61B3-E2F4D5E116EA}"/>
              </a:ext>
            </a:extLst>
          </p:cNvPr>
          <p:cNvSpPr>
            <a:spLocks noGrp="1" noChangeArrowheads="1"/>
          </p:cNvSpPr>
          <p:nvPr>
            <p:ph type="subTitle" idx="1"/>
          </p:nvPr>
        </p:nvSpPr>
        <p:spPr>
          <a:xfrm>
            <a:off x="228600" y="4038600"/>
            <a:ext cx="8763000" cy="2362200"/>
          </a:xfrm>
        </p:spPr>
        <p:txBody>
          <a:bodyPr/>
          <a:lstStyle/>
          <a:p>
            <a:r>
              <a:rPr lang="lv-LV" altLang="lv-LV" sz="2000" dirty="0"/>
              <a:t>P</a:t>
            </a:r>
            <a:r>
              <a:rPr lang="es-ES_tradnl" altLang="lv-LV" sz="2000" dirty="0" err="1"/>
              <a:t>ētījum</a:t>
            </a:r>
            <a:r>
              <a:rPr lang="lv-LV" altLang="lv-LV" sz="2000" dirty="0"/>
              <a:t>s</a:t>
            </a:r>
            <a:r>
              <a:rPr lang="es-ES_tradnl" altLang="lv-LV" sz="2000" dirty="0"/>
              <a:t> </a:t>
            </a:r>
            <a:endParaRPr lang="lv-LV" altLang="lv-LV" sz="2000" dirty="0"/>
          </a:p>
          <a:p>
            <a:r>
              <a:rPr lang="es-ES_tradnl" altLang="lv-LV" sz="2000" dirty="0"/>
              <a:t>“</a:t>
            </a:r>
            <a:r>
              <a:rPr lang="es-ES_tradnl" altLang="lv-LV" sz="2000" dirty="0" err="1"/>
              <a:t>Eiropas</a:t>
            </a:r>
            <a:r>
              <a:rPr lang="es-ES_tradnl" altLang="lv-LV" sz="2000" dirty="0"/>
              <a:t> </a:t>
            </a:r>
            <a:r>
              <a:rPr lang="es-ES_tradnl" altLang="lv-LV" sz="2000" dirty="0" err="1"/>
              <a:t>Savienības</a:t>
            </a:r>
            <a:r>
              <a:rPr lang="es-ES_tradnl" altLang="lv-LV" sz="2000" dirty="0"/>
              <a:t> </a:t>
            </a:r>
            <a:r>
              <a:rPr lang="es-ES_tradnl" altLang="lv-LV" sz="2000" dirty="0" err="1"/>
              <a:t>lauksaimniecības</a:t>
            </a:r>
            <a:r>
              <a:rPr lang="es-ES_tradnl" altLang="lv-LV" sz="2000" dirty="0"/>
              <a:t> un </a:t>
            </a:r>
            <a:r>
              <a:rPr lang="es-ES_tradnl" altLang="lv-LV" sz="2000" dirty="0" err="1"/>
              <a:t>lauku</a:t>
            </a:r>
            <a:r>
              <a:rPr lang="es-ES_tradnl" altLang="lv-LV" sz="2000" dirty="0"/>
              <a:t> </a:t>
            </a:r>
            <a:r>
              <a:rPr lang="es-ES_tradnl" altLang="lv-LV" sz="2000" dirty="0" err="1"/>
              <a:t>attīstības</a:t>
            </a:r>
            <a:r>
              <a:rPr lang="es-ES_tradnl" altLang="lv-LV" sz="2000" dirty="0"/>
              <a:t> </a:t>
            </a:r>
            <a:r>
              <a:rPr lang="es-ES_tradnl" altLang="lv-LV" sz="2000" dirty="0" err="1"/>
              <a:t>politikas</a:t>
            </a:r>
            <a:r>
              <a:rPr lang="es-ES_tradnl" altLang="lv-LV" sz="2000" dirty="0"/>
              <a:t> </a:t>
            </a:r>
            <a:r>
              <a:rPr lang="es-ES_tradnl" altLang="lv-LV" sz="2000" dirty="0" err="1"/>
              <a:t>sagaidāmās</a:t>
            </a:r>
            <a:r>
              <a:rPr lang="es-ES_tradnl" altLang="lv-LV" sz="2000" dirty="0"/>
              <a:t> </a:t>
            </a:r>
            <a:r>
              <a:rPr lang="es-ES_tradnl" altLang="lv-LV" sz="2000" dirty="0" err="1"/>
              <a:t>pārmaiņas</a:t>
            </a:r>
            <a:r>
              <a:rPr lang="es-ES_tradnl" altLang="lv-LV" sz="2000" dirty="0"/>
              <a:t> – </a:t>
            </a:r>
            <a:r>
              <a:rPr lang="es-ES_tradnl" altLang="lv-LV" sz="2000" dirty="0" err="1"/>
              <a:t>perspektīvais</a:t>
            </a:r>
            <a:r>
              <a:rPr lang="es-ES_tradnl" altLang="lv-LV" sz="2000" dirty="0"/>
              <a:t> </a:t>
            </a:r>
            <a:r>
              <a:rPr lang="es-ES_tradnl" altLang="lv-LV" sz="2000" dirty="0" err="1"/>
              <a:t>novērtējums</a:t>
            </a:r>
            <a:r>
              <a:rPr lang="es-ES_tradnl" altLang="lv-LV" sz="2000" dirty="0"/>
              <a:t> </a:t>
            </a:r>
            <a:r>
              <a:rPr lang="es-ES_tradnl" altLang="lv-LV" sz="2000" dirty="0" err="1"/>
              <a:t>Latvijai</a:t>
            </a:r>
            <a:r>
              <a:rPr lang="es-ES_tradnl" altLang="lv-LV" sz="2000" dirty="0"/>
              <a:t> un </a:t>
            </a:r>
            <a:r>
              <a:rPr lang="es-ES_tradnl" altLang="lv-LV" sz="2000" dirty="0" err="1"/>
              <a:t>Baltijas</a:t>
            </a:r>
            <a:r>
              <a:rPr lang="es-ES_tradnl" altLang="lv-LV" sz="2000" dirty="0"/>
              <a:t> </a:t>
            </a:r>
            <a:r>
              <a:rPr lang="es-ES_tradnl" altLang="lv-LV" sz="2000" dirty="0" err="1"/>
              <a:t>valstīm</a:t>
            </a:r>
            <a:r>
              <a:rPr lang="es-ES_tradnl" altLang="lv-LV" sz="2000" dirty="0"/>
              <a:t>”</a:t>
            </a:r>
            <a:endParaRPr lang="lv-LV" altLang="lv-LV" sz="2000" dirty="0"/>
          </a:p>
          <a:p>
            <a:endParaRPr lang="lv-LV" altLang="lv-LV" sz="2000" dirty="0"/>
          </a:p>
          <a:p>
            <a:pPr algn="ctr"/>
            <a:r>
              <a:rPr lang="lv-LV" altLang="lv-LV" sz="2000" dirty="0"/>
              <a:t>G</a:t>
            </a:r>
            <a:r>
              <a:rPr lang="es-ES_tradnl" altLang="lv-LV" sz="2000" dirty="0" err="1"/>
              <a:t>alveno</a:t>
            </a:r>
            <a:r>
              <a:rPr lang="es-ES_tradnl" altLang="lv-LV" sz="2000" dirty="0"/>
              <a:t> </a:t>
            </a:r>
            <a:r>
              <a:rPr lang="es-ES_tradnl" altLang="lv-LV" sz="2000" dirty="0" err="1"/>
              <a:t>rezultātu</a:t>
            </a:r>
            <a:r>
              <a:rPr lang="es-ES_tradnl" altLang="lv-LV" sz="2000" dirty="0"/>
              <a:t> </a:t>
            </a:r>
            <a:r>
              <a:rPr lang="es-ES_tradnl" altLang="lv-LV" sz="2000" dirty="0" err="1"/>
              <a:t>kopsavilkums</a:t>
            </a:r>
            <a:r>
              <a:rPr lang="lv-LV" altLang="lv-LV" sz="2000" dirty="0"/>
              <a:t>, 22.05.</a:t>
            </a:r>
            <a:r>
              <a:rPr lang="es-ES_tradnl" altLang="lv-LV" sz="2000" dirty="0"/>
              <a:t>2008</a:t>
            </a:r>
            <a:endParaRPr lang="lv-LV" altLang="lv-LV" sz="2000" dirty="0"/>
          </a:p>
          <a:p>
            <a:pPr algn="r"/>
            <a:r>
              <a:rPr lang="lv-LV" altLang="lv-LV" sz="2000" dirty="0"/>
              <a:t>A.Miglavs, G.Salputra, LVAEI</a:t>
            </a:r>
            <a:endParaRPr lang="en-GB" altLang="lv-LV"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864256CF-AE63-5DFA-AF95-9ADB633590D6}"/>
              </a:ext>
            </a:extLst>
          </p:cNvPr>
          <p:cNvSpPr>
            <a:spLocks noGrp="1"/>
          </p:cNvSpPr>
          <p:nvPr>
            <p:ph type="sldNum" sz="quarter" idx="12"/>
          </p:nvPr>
        </p:nvSpPr>
        <p:spPr/>
        <p:txBody>
          <a:bodyPr/>
          <a:lstStyle/>
          <a:p>
            <a:fld id="{F1424450-F6BC-48C6-9654-B86068D6F018}" type="slidenum">
              <a:rPr lang="en-GB" altLang="en-US"/>
              <a:pPr/>
              <a:t>10</a:t>
            </a:fld>
            <a:endParaRPr lang="en-GB" altLang="en-US"/>
          </a:p>
        </p:txBody>
      </p:sp>
      <p:sp>
        <p:nvSpPr>
          <p:cNvPr id="316418" name="Rectangle 2">
            <a:extLst>
              <a:ext uri="{FF2B5EF4-FFF2-40B4-BE49-F238E27FC236}">
                <a16:creationId xmlns:a16="http://schemas.microsoft.com/office/drawing/2014/main" id="{AFB304F2-60F1-42F5-6C63-C7E574D147A2}"/>
              </a:ext>
            </a:extLst>
          </p:cNvPr>
          <p:cNvSpPr>
            <a:spLocks noGrp="1" noChangeArrowheads="1"/>
          </p:cNvSpPr>
          <p:nvPr>
            <p:ph type="title"/>
          </p:nvPr>
        </p:nvSpPr>
        <p:spPr>
          <a:xfrm>
            <a:off x="228600" y="277813"/>
            <a:ext cx="8686800" cy="1139825"/>
          </a:xfrm>
        </p:spPr>
        <p:txBody>
          <a:bodyPr/>
          <a:lstStyle/>
          <a:p>
            <a:endParaRPr lang="lv-LV" altLang="lv-LV" sz="3800"/>
          </a:p>
        </p:txBody>
      </p:sp>
      <p:sp>
        <p:nvSpPr>
          <p:cNvPr id="316419" name="Rectangle 3">
            <a:extLst>
              <a:ext uri="{FF2B5EF4-FFF2-40B4-BE49-F238E27FC236}">
                <a16:creationId xmlns:a16="http://schemas.microsoft.com/office/drawing/2014/main" id="{C1384DB2-0F83-695B-A671-E7514D808403}"/>
              </a:ext>
            </a:extLst>
          </p:cNvPr>
          <p:cNvSpPr>
            <a:spLocks noGrp="1" noChangeArrowheads="1"/>
          </p:cNvSpPr>
          <p:nvPr>
            <p:ph type="body" idx="1"/>
          </p:nvPr>
        </p:nvSpPr>
        <p:spPr>
          <a:xfrm>
            <a:off x="457200" y="1371600"/>
            <a:ext cx="8229600" cy="5334000"/>
          </a:xfrm>
        </p:spPr>
        <p:txBody>
          <a:bodyPr/>
          <a:lstStyle/>
          <a:p>
            <a:pPr marL="571500" indent="-571500">
              <a:lnSpc>
                <a:spcPct val="80000"/>
              </a:lnSpc>
              <a:buFont typeface="Wingdings" panose="05000000000000000000" pitchFamily="2" charset="2"/>
              <a:buNone/>
            </a:pPr>
            <a:r>
              <a:rPr lang="lv-LV" altLang="lv-LV" sz="2100" b="1"/>
              <a:t>Metode. </a:t>
            </a:r>
            <a:r>
              <a:rPr lang="lv-LV" altLang="lv-LV" sz="2100"/>
              <a:t>ES-27 valstu līmeņa matemātiskais modelis (AGMEMOD).</a:t>
            </a:r>
            <a:endParaRPr lang="lv-LV" altLang="lv-LV" sz="2100" b="1"/>
          </a:p>
          <a:p>
            <a:pPr marL="571500" indent="-571500">
              <a:lnSpc>
                <a:spcPct val="80000"/>
              </a:lnSpc>
              <a:buFont typeface="Wingdings" panose="05000000000000000000" pitchFamily="2" charset="2"/>
              <a:buNone/>
            </a:pPr>
            <a:r>
              <a:rPr lang="lv-LV" altLang="lv-LV" sz="2100" b="1"/>
              <a:t>Laukaugu sektors</a:t>
            </a:r>
            <a:endParaRPr lang="lv-LV" altLang="lv-LV" sz="2100"/>
          </a:p>
          <a:p>
            <a:pPr marL="571500" indent="-571500">
              <a:lnSpc>
                <a:spcPct val="80000"/>
              </a:lnSpc>
              <a:buFont typeface="Wingdings" panose="05000000000000000000" pitchFamily="2" charset="2"/>
              <a:buNone/>
            </a:pPr>
            <a:r>
              <a:rPr lang="lv-LV" altLang="lv-LV" sz="2100" u="sng"/>
              <a:t>Scenāriji.</a:t>
            </a:r>
            <a:endParaRPr lang="lv-LV" altLang="lv-LV" sz="2100" b="1" u="sng"/>
          </a:p>
          <a:p>
            <a:pPr marL="571500" indent="-571500">
              <a:lnSpc>
                <a:spcPct val="80000"/>
              </a:lnSpc>
            </a:pPr>
            <a:r>
              <a:rPr lang="lv-LV" altLang="lv-LV" sz="2100" b="1"/>
              <a:t>Bāzes scenārijs </a:t>
            </a:r>
            <a:r>
              <a:rPr lang="lv-LV" altLang="lv-LV" sz="2100"/>
              <a:t>(Baltijas valstīm): </a:t>
            </a:r>
          </a:p>
          <a:p>
            <a:pPr marL="839788" lvl="1" indent="-495300">
              <a:lnSpc>
                <a:spcPct val="80000"/>
              </a:lnSpc>
            </a:pPr>
            <a:r>
              <a:rPr lang="lv-LV" altLang="lv-LV" sz="2000"/>
              <a:t>VPM shēma darbojas līdz 2010.gada beigām, tiek maksāti saistītie PVTM.</a:t>
            </a:r>
          </a:p>
          <a:p>
            <a:pPr marL="839788" lvl="1" indent="-495300">
              <a:lnSpc>
                <a:spcPct val="80000"/>
              </a:lnSpc>
            </a:pPr>
            <a:r>
              <a:rPr lang="lv-LV" altLang="lv-LV" sz="2000"/>
              <a:t>No 2011.gada VM shēmā saistītie maksājumi no ES budžeta.</a:t>
            </a:r>
          </a:p>
          <a:p>
            <a:pPr marL="839788" lvl="1" indent="-495300">
              <a:lnSpc>
                <a:spcPct val="80000"/>
              </a:lnSpc>
            </a:pPr>
            <a:r>
              <a:rPr lang="lv-LV" altLang="lv-LV" sz="2000"/>
              <a:t>Modulācijas mehānisms stājas spēkā 2013.gadā ar likmi 3%. (2014.gadā – 4%, 2015.gadā – 5%).</a:t>
            </a:r>
            <a:endParaRPr lang="lv-LV" altLang="lv-LV" sz="2000" b="1"/>
          </a:p>
          <a:p>
            <a:pPr marL="571500" indent="-571500">
              <a:lnSpc>
                <a:spcPct val="80000"/>
              </a:lnSpc>
            </a:pPr>
            <a:r>
              <a:rPr lang="lv-LV" altLang="lv-LV" sz="2100" b="1"/>
              <a:t>Maksājumu pilnīgas atdalīšanas scenārijs (SP_DEMO</a:t>
            </a:r>
            <a:r>
              <a:rPr lang="lv-LV" altLang="lv-LV" sz="2100"/>
              <a:t>):</a:t>
            </a:r>
          </a:p>
          <a:p>
            <a:pPr marL="839788" lvl="1" indent="-495300">
              <a:lnSpc>
                <a:spcPct val="80000"/>
              </a:lnSpc>
            </a:pPr>
            <a:r>
              <a:rPr lang="lv-LV" altLang="lv-LV" sz="2000"/>
              <a:t>VPM shēma darbojas līdz 2013.gada beigām, saistītie PVTM tiek turpināti līdz 2012.gada beigām.</a:t>
            </a:r>
          </a:p>
          <a:p>
            <a:pPr marL="839788" lvl="1" indent="-495300">
              <a:lnSpc>
                <a:spcPct val="80000"/>
              </a:lnSpc>
            </a:pPr>
            <a:r>
              <a:rPr lang="lv-LV" altLang="lv-LV" sz="2000"/>
              <a:t>No 2013.gada un tālāk VM shēmā visi tiešie maksājumi ir atdalīti no ražošanas.</a:t>
            </a:r>
          </a:p>
          <a:p>
            <a:pPr marL="839788" lvl="1" indent="-495300">
              <a:lnSpc>
                <a:spcPct val="80000"/>
              </a:lnSpc>
            </a:pPr>
            <a:r>
              <a:rPr lang="lv-LV" altLang="lv-LV" sz="2000"/>
              <a:t>Modulācijas mehānisms stājas spēkā 2012.gadā ar likmi 3%-12% un, sākot no 2013.gada ar likmi  13%-22% (vidējā likme aprēķināta atkarībā no valsts saimniecību struktūras).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AFC4C093-F322-9537-7875-2AE6B4FA117E}"/>
              </a:ext>
            </a:extLst>
          </p:cNvPr>
          <p:cNvSpPr>
            <a:spLocks noGrp="1"/>
          </p:cNvSpPr>
          <p:nvPr>
            <p:ph type="sldNum" sz="quarter" idx="12"/>
          </p:nvPr>
        </p:nvSpPr>
        <p:spPr/>
        <p:txBody>
          <a:bodyPr/>
          <a:lstStyle/>
          <a:p>
            <a:fld id="{FC8C702B-82CD-45CF-BADD-B39C2BD84353}" type="slidenum">
              <a:rPr lang="en-GB" altLang="en-US"/>
              <a:pPr/>
              <a:t>11</a:t>
            </a:fld>
            <a:endParaRPr lang="en-GB" altLang="en-US"/>
          </a:p>
        </p:txBody>
      </p:sp>
      <p:sp>
        <p:nvSpPr>
          <p:cNvPr id="322562" name="Rectangle 2">
            <a:extLst>
              <a:ext uri="{FF2B5EF4-FFF2-40B4-BE49-F238E27FC236}">
                <a16:creationId xmlns:a16="http://schemas.microsoft.com/office/drawing/2014/main" id="{BA873A08-96C9-59AF-805A-710099BA1D3E}"/>
              </a:ext>
            </a:extLst>
          </p:cNvPr>
          <p:cNvSpPr>
            <a:spLocks noGrp="1" noChangeArrowheads="1"/>
          </p:cNvSpPr>
          <p:nvPr>
            <p:ph type="title"/>
          </p:nvPr>
        </p:nvSpPr>
        <p:spPr>
          <a:xfrm>
            <a:off x="228600" y="277813"/>
            <a:ext cx="8686800" cy="1139825"/>
          </a:xfrm>
        </p:spPr>
        <p:txBody>
          <a:bodyPr/>
          <a:lstStyle/>
          <a:p>
            <a:r>
              <a:rPr lang="lv-LV" altLang="lv-LV" sz="3800"/>
              <a:t>Graudu un rapšu platību prognozes 2020. (SP_DEMO/Bāzes scenārijs, %)</a:t>
            </a:r>
          </a:p>
        </p:txBody>
      </p:sp>
      <p:pic>
        <p:nvPicPr>
          <p:cNvPr id="322566" name="Picture 6">
            <a:extLst>
              <a:ext uri="{FF2B5EF4-FFF2-40B4-BE49-F238E27FC236}">
                <a16:creationId xmlns:a16="http://schemas.microsoft.com/office/drawing/2014/main" id="{D583A960-F816-CDEE-9161-6B7BA89437D0}"/>
              </a:ext>
            </a:extLst>
          </p:cNvPr>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28600" y="1828800"/>
            <a:ext cx="8686800" cy="1760538"/>
          </a:xfrm>
          <a:noFill/>
          <a:ln/>
          <a:extLs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pic>
        <p:nvPicPr>
          <p:cNvPr id="322567" name="Picture 7">
            <a:extLst>
              <a:ext uri="{FF2B5EF4-FFF2-40B4-BE49-F238E27FC236}">
                <a16:creationId xmlns:a16="http://schemas.microsoft.com/office/drawing/2014/main" id="{BA349EA7-5E27-D95B-CEA8-3F9B18CF82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519488"/>
            <a:ext cx="8686800"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E4A093DD-C99A-F2F8-AF00-6BE813257F02}"/>
              </a:ext>
            </a:extLst>
          </p:cNvPr>
          <p:cNvSpPr>
            <a:spLocks noGrp="1"/>
          </p:cNvSpPr>
          <p:nvPr>
            <p:ph type="sldNum" sz="quarter" idx="12"/>
          </p:nvPr>
        </p:nvSpPr>
        <p:spPr/>
        <p:txBody>
          <a:bodyPr/>
          <a:lstStyle/>
          <a:p>
            <a:fld id="{F6651ADB-78FF-4A53-AB06-590E32FEB83D}" type="slidenum">
              <a:rPr lang="en-GB" altLang="en-US"/>
              <a:pPr/>
              <a:t>12</a:t>
            </a:fld>
            <a:endParaRPr lang="en-GB" altLang="en-US"/>
          </a:p>
        </p:txBody>
      </p:sp>
      <p:sp>
        <p:nvSpPr>
          <p:cNvPr id="324610" name="Rectangle 2">
            <a:extLst>
              <a:ext uri="{FF2B5EF4-FFF2-40B4-BE49-F238E27FC236}">
                <a16:creationId xmlns:a16="http://schemas.microsoft.com/office/drawing/2014/main" id="{D7196A1C-DA86-7F87-49D7-48B899645C13}"/>
              </a:ext>
            </a:extLst>
          </p:cNvPr>
          <p:cNvSpPr>
            <a:spLocks noGrp="1" noChangeArrowheads="1"/>
          </p:cNvSpPr>
          <p:nvPr>
            <p:ph type="title"/>
          </p:nvPr>
        </p:nvSpPr>
        <p:spPr>
          <a:xfrm>
            <a:off x="228600" y="277813"/>
            <a:ext cx="8686800" cy="1139825"/>
          </a:xfrm>
        </p:spPr>
        <p:txBody>
          <a:bodyPr/>
          <a:lstStyle/>
          <a:p>
            <a:r>
              <a:rPr lang="lv-LV" altLang="lv-LV" sz="3600"/>
              <a:t>Kādēļ ir atbalstāma saistīto maksājumu pilnīga atcelšana laukaugiem visās dalībvalstīs?</a:t>
            </a:r>
          </a:p>
        </p:txBody>
      </p:sp>
      <p:sp>
        <p:nvSpPr>
          <p:cNvPr id="324613" name="Rectangle 5">
            <a:extLst>
              <a:ext uri="{FF2B5EF4-FFF2-40B4-BE49-F238E27FC236}">
                <a16:creationId xmlns:a16="http://schemas.microsoft.com/office/drawing/2014/main" id="{41D7702B-B146-ED0C-8901-244FB0E94F17}"/>
              </a:ext>
            </a:extLst>
          </p:cNvPr>
          <p:cNvSpPr>
            <a:spLocks noGrp="1" noChangeArrowheads="1"/>
          </p:cNvSpPr>
          <p:nvPr>
            <p:ph type="body" idx="1"/>
          </p:nvPr>
        </p:nvSpPr>
        <p:spPr>
          <a:xfrm>
            <a:off x="457200" y="1981200"/>
            <a:ext cx="8229600" cy="4495800"/>
          </a:xfrm>
        </p:spPr>
        <p:txBody>
          <a:bodyPr/>
          <a:lstStyle/>
          <a:p>
            <a:pPr>
              <a:lnSpc>
                <a:spcPct val="80000"/>
              </a:lnSpc>
              <a:buFont typeface="Wingdings" panose="05000000000000000000" pitchFamily="2" charset="2"/>
              <a:buNone/>
            </a:pPr>
            <a:r>
              <a:rPr lang="lv-LV" altLang="lv-LV" sz="2600" u="sng"/>
              <a:t>Secinājumi:</a:t>
            </a:r>
            <a:endParaRPr lang="ru-RU" altLang="lv-LV" sz="2600"/>
          </a:p>
          <a:p>
            <a:pPr>
              <a:lnSpc>
                <a:spcPct val="80000"/>
              </a:lnSpc>
            </a:pPr>
            <a:r>
              <a:rPr lang="ru-RU" altLang="lv-LV" sz="2600"/>
              <a:t>Tā kā Baltijas valstīs atbalsta īpatsvars ieņēmumos ir salīdzinoši neliels, tad būtiskākā ietekme uz platību izmaiņām ir graudu un rapšu cenai. Salīdzinot 25% saistīto laukaugu maksājumu pilnīgas atdalīšanas scenāriju ar bāzes scenāriju, sagaidāmās izmaiņas laukaugu platībā Baltijas valstīs nepārsniedz 4% robežu.</a:t>
            </a:r>
            <a:endParaRPr lang="lv-LV" altLang="lv-LV" sz="2600"/>
          </a:p>
          <a:p>
            <a:pPr>
              <a:lnSpc>
                <a:spcPct val="80000"/>
              </a:lnSpc>
            </a:pPr>
            <a:endParaRPr lang="lv-LV" altLang="lv-LV" sz="2600"/>
          </a:p>
          <a:p>
            <a:pPr>
              <a:lnSpc>
                <a:spcPct val="80000"/>
              </a:lnSpc>
            </a:pPr>
            <a:r>
              <a:rPr lang="lv-LV" altLang="lv-LV" sz="2600"/>
              <a:t>Tirgus kropļojumu un nevienlīdzīgu konkurenci ES rada laukaugu maksājumu līmeņa atšķirības dalībvalstīs. Piem., Francijā 25% saistīto maksājumu līmenis ļauj uzturēt salīdzinoši neefektīvu ražošanu un iepludināt ES tirgū lielu apjomu graudu ar zemāku cenu.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7C094A71-0DA5-F556-42D8-353B0AE1A323}"/>
              </a:ext>
            </a:extLst>
          </p:cNvPr>
          <p:cNvSpPr>
            <a:spLocks noGrp="1"/>
          </p:cNvSpPr>
          <p:nvPr>
            <p:ph type="sldNum" sz="quarter" idx="12"/>
          </p:nvPr>
        </p:nvSpPr>
        <p:spPr/>
        <p:txBody>
          <a:bodyPr/>
          <a:lstStyle/>
          <a:p>
            <a:fld id="{667FC38E-9CC2-44C5-8474-6E14366D2375}" type="slidenum">
              <a:rPr lang="en-GB" altLang="en-US"/>
              <a:pPr/>
              <a:t>13</a:t>
            </a:fld>
            <a:endParaRPr lang="en-GB" altLang="en-US"/>
          </a:p>
        </p:txBody>
      </p:sp>
      <p:sp>
        <p:nvSpPr>
          <p:cNvPr id="326658" name="Rectangle 2">
            <a:extLst>
              <a:ext uri="{FF2B5EF4-FFF2-40B4-BE49-F238E27FC236}">
                <a16:creationId xmlns:a16="http://schemas.microsoft.com/office/drawing/2014/main" id="{95A08DFB-0890-57AE-B6EB-E585C5E0BCFF}"/>
              </a:ext>
            </a:extLst>
          </p:cNvPr>
          <p:cNvSpPr>
            <a:spLocks noGrp="1" noChangeArrowheads="1"/>
          </p:cNvSpPr>
          <p:nvPr>
            <p:ph type="title"/>
          </p:nvPr>
        </p:nvSpPr>
        <p:spPr>
          <a:xfrm>
            <a:off x="228600" y="277813"/>
            <a:ext cx="8686800" cy="1139825"/>
          </a:xfrm>
        </p:spPr>
        <p:txBody>
          <a:bodyPr/>
          <a:lstStyle/>
          <a:p>
            <a:endParaRPr lang="lv-LV" altLang="lv-LV" sz="3800"/>
          </a:p>
        </p:txBody>
      </p:sp>
      <p:sp>
        <p:nvSpPr>
          <p:cNvPr id="326659" name="Rectangle 3">
            <a:extLst>
              <a:ext uri="{FF2B5EF4-FFF2-40B4-BE49-F238E27FC236}">
                <a16:creationId xmlns:a16="http://schemas.microsoft.com/office/drawing/2014/main" id="{1069AB53-26ED-C933-62B5-137F907957C2}"/>
              </a:ext>
            </a:extLst>
          </p:cNvPr>
          <p:cNvSpPr>
            <a:spLocks noGrp="1" noChangeArrowheads="1"/>
          </p:cNvSpPr>
          <p:nvPr>
            <p:ph type="body" idx="1"/>
          </p:nvPr>
        </p:nvSpPr>
        <p:spPr>
          <a:xfrm>
            <a:off x="457200" y="1600200"/>
            <a:ext cx="8229600" cy="4572000"/>
          </a:xfrm>
        </p:spPr>
        <p:txBody>
          <a:bodyPr/>
          <a:lstStyle/>
          <a:p>
            <a:pPr marL="571500" indent="-571500">
              <a:lnSpc>
                <a:spcPct val="90000"/>
              </a:lnSpc>
              <a:buFont typeface="Wingdings" panose="05000000000000000000" pitchFamily="2" charset="2"/>
              <a:buNone/>
            </a:pPr>
            <a:r>
              <a:rPr lang="lv-LV" altLang="lv-LV" sz="2100" b="1"/>
              <a:t>Metode. </a:t>
            </a:r>
            <a:r>
              <a:rPr lang="lv-LV" altLang="lv-LV" sz="2100"/>
              <a:t>ES-27 valstu līmeņa matemātiskais modelis (AGMEMOD).</a:t>
            </a:r>
            <a:endParaRPr lang="lv-LV" altLang="lv-LV" sz="2100" b="1"/>
          </a:p>
          <a:p>
            <a:pPr marL="571500" indent="-571500">
              <a:lnSpc>
                <a:spcPct val="90000"/>
              </a:lnSpc>
              <a:buFont typeface="Wingdings" panose="05000000000000000000" pitchFamily="2" charset="2"/>
              <a:buNone/>
            </a:pPr>
            <a:r>
              <a:rPr lang="lv-LV" altLang="lv-LV" sz="2100" b="1"/>
              <a:t>Liellopu sektors</a:t>
            </a:r>
            <a:endParaRPr lang="lv-LV" altLang="lv-LV" sz="2100" u="sng"/>
          </a:p>
          <a:p>
            <a:pPr marL="571500" indent="-571500">
              <a:lnSpc>
                <a:spcPct val="90000"/>
              </a:lnSpc>
              <a:buFont typeface="Wingdings" panose="05000000000000000000" pitchFamily="2" charset="2"/>
              <a:buNone/>
            </a:pPr>
            <a:r>
              <a:rPr lang="lv-LV" altLang="lv-LV" sz="2100" u="sng"/>
              <a:t>Scenāriji.</a:t>
            </a:r>
            <a:endParaRPr lang="lv-LV" altLang="lv-LV" sz="2100" b="1"/>
          </a:p>
          <a:p>
            <a:pPr marL="571500" indent="-571500">
              <a:lnSpc>
                <a:spcPct val="90000"/>
              </a:lnSpc>
            </a:pPr>
            <a:r>
              <a:rPr lang="lv-LV" altLang="lv-LV" sz="2100" b="1"/>
              <a:t>Bāzes scenārijs</a:t>
            </a:r>
          </a:p>
          <a:p>
            <a:pPr marL="571500" indent="-571500">
              <a:lnSpc>
                <a:spcPct val="90000"/>
              </a:lnSpc>
            </a:pPr>
            <a:r>
              <a:rPr lang="lv-LV" altLang="lv-LV" sz="2100" b="1"/>
              <a:t>Maksājumu saistība ar zīdītājgovīm (SP_COMO</a:t>
            </a:r>
            <a:r>
              <a:rPr lang="lv-LV" altLang="lv-LV" sz="2100"/>
              <a:t>):</a:t>
            </a:r>
          </a:p>
          <a:p>
            <a:pPr marL="839788" lvl="1" indent="-495300">
              <a:lnSpc>
                <a:spcPct val="90000"/>
              </a:lnSpc>
            </a:pPr>
            <a:r>
              <a:rPr lang="lv-LV" altLang="lv-LV" sz="2000"/>
              <a:t>VPM shēma darbojas līdz 2013.gada beigām, saistītie PVTM tiek turpināti līdz 2012.gada beigām;</a:t>
            </a:r>
          </a:p>
          <a:p>
            <a:pPr marL="839788" lvl="1" indent="-495300">
              <a:lnSpc>
                <a:spcPct val="90000"/>
              </a:lnSpc>
            </a:pPr>
            <a:r>
              <a:rPr lang="lv-LV" altLang="lv-LV" sz="2000"/>
              <a:t>2013.gadā liellopu sektorā tiek saistīti 10% no liellopu maksājumu aploksnes (69.pants). Turpmāk VM shēmā tiek saistīti zīdītājgovju aploksnes apjoma  maksājumi;</a:t>
            </a:r>
          </a:p>
          <a:p>
            <a:pPr marL="839788" lvl="1" indent="-495300">
              <a:lnSpc>
                <a:spcPct val="90000"/>
              </a:lnSpc>
            </a:pPr>
            <a:r>
              <a:rPr lang="lv-LV" altLang="lv-LV" sz="2000"/>
              <a:t>Modulācijas mehānisms stājas spēkā 2012.gadā ar likmi 3%-12% un, sākot no 2013.gada ar likmi  13%-22% (vidējā likme aprēķināta atkarībā no valsts saimniecību struktūras).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CF3CBA6C-184F-6B46-C0C0-E0F9E29189C3}"/>
              </a:ext>
            </a:extLst>
          </p:cNvPr>
          <p:cNvSpPr>
            <a:spLocks noGrp="1"/>
          </p:cNvSpPr>
          <p:nvPr>
            <p:ph type="sldNum" sz="quarter" idx="12"/>
          </p:nvPr>
        </p:nvSpPr>
        <p:spPr/>
        <p:txBody>
          <a:bodyPr/>
          <a:lstStyle/>
          <a:p>
            <a:fld id="{6840DC93-C4F7-44E6-A72F-6E766A189F9E}" type="slidenum">
              <a:rPr lang="en-GB" altLang="en-US"/>
              <a:pPr/>
              <a:t>14</a:t>
            </a:fld>
            <a:endParaRPr lang="en-GB" altLang="en-US"/>
          </a:p>
        </p:txBody>
      </p:sp>
      <p:sp>
        <p:nvSpPr>
          <p:cNvPr id="302082" name="Rectangle 2">
            <a:extLst>
              <a:ext uri="{FF2B5EF4-FFF2-40B4-BE49-F238E27FC236}">
                <a16:creationId xmlns:a16="http://schemas.microsoft.com/office/drawing/2014/main" id="{167C89A1-C767-7C4A-E5D7-BCA79194C96A}"/>
              </a:ext>
            </a:extLst>
          </p:cNvPr>
          <p:cNvSpPr>
            <a:spLocks noGrp="1" noChangeArrowheads="1"/>
          </p:cNvSpPr>
          <p:nvPr>
            <p:ph type="title"/>
          </p:nvPr>
        </p:nvSpPr>
        <p:spPr/>
        <p:txBody>
          <a:bodyPr/>
          <a:lstStyle/>
          <a:p>
            <a:r>
              <a:rPr lang="lv-LV" altLang="lv-LV" sz="3800"/>
              <a:t>Zīdītājgovju skaita prognozes. (SP_COMO/Bāzes scenārijs, %)</a:t>
            </a:r>
            <a:endParaRPr lang="en-GB" altLang="lv-LV" sz="3800"/>
          </a:p>
        </p:txBody>
      </p:sp>
      <p:pic>
        <p:nvPicPr>
          <p:cNvPr id="302085" name="Picture 5">
            <a:extLst>
              <a:ext uri="{FF2B5EF4-FFF2-40B4-BE49-F238E27FC236}">
                <a16:creationId xmlns:a16="http://schemas.microsoft.com/office/drawing/2014/main" id="{D8678615-69D7-767B-4EED-E1F01103A263}"/>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28600" y="1524000"/>
            <a:ext cx="8915400" cy="4229100"/>
          </a:xfrm>
          <a:noFill/>
          <a:ln/>
          <a:extLs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D32EDF5-9873-00BC-A195-30D3EBDA2A4C}"/>
              </a:ext>
            </a:extLst>
          </p:cNvPr>
          <p:cNvSpPr>
            <a:spLocks noGrp="1"/>
          </p:cNvSpPr>
          <p:nvPr>
            <p:ph type="sldNum" sz="quarter" idx="12"/>
          </p:nvPr>
        </p:nvSpPr>
        <p:spPr/>
        <p:txBody>
          <a:bodyPr/>
          <a:lstStyle/>
          <a:p>
            <a:fld id="{2C013A8A-1826-4531-B09A-CF82187B3E57}" type="slidenum">
              <a:rPr lang="en-GB" altLang="en-US"/>
              <a:pPr/>
              <a:t>15</a:t>
            </a:fld>
            <a:endParaRPr lang="en-GB" altLang="en-US"/>
          </a:p>
        </p:txBody>
      </p:sp>
      <p:sp>
        <p:nvSpPr>
          <p:cNvPr id="300034" name="Rectangle 2">
            <a:extLst>
              <a:ext uri="{FF2B5EF4-FFF2-40B4-BE49-F238E27FC236}">
                <a16:creationId xmlns:a16="http://schemas.microsoft.com/office/drawing/2014/main" id="{03281D97-0972-0642-1851-C5B9AB1258E0}"/>
              </a:ext>
            </a:extLst>
          </p:cNvPr>
          <p:cNvSpPr>
            <a:spLocks noGrp="1" noChangeArrowheads="1"/>
          </p:cNvSpPr>
          <p:nvPr>
            <p:ph type="title"/>
          </p:nvPr>
        </p:nvSpPr>
        <p:spPr>
          <a:xfrm>
            <a:off x="152400" y="381000"/>
            <a:ext cx="8839200" cy="617538"/>
          </a:xfrm>
        </p:spPr>
        <p:txBody>
          <a:bodyPr/>
          <a:lstStyle/>
          <a:p>
            <a:r>
              <a:rPr lang="lv-LV" altLang="lv-LV" sz="3200"/>
              <a:t>T</a:t>
            </a:r>
            <a:r>
              <a:rPr lang="en-US" altLang="lv-LV" sz="3200"/>
              <a:t>iešais atbalsts</a:t>
            </a:r>
            <a:r>
              <a:rPr lang="lv-LV" altLang="lv-LV" sz="3200"/>
              <a:t>*</a:t>
            </a:r>
            <a:r>
              <a:rPr lang="en-US" altLang="lv-LV" sz="3200"/>
              <a:t> galvenajās ES cenu noteicējās valstīs un Latvijā</a:t>
            </a:r>
            <a:r>
              <a:rPr lang="lv-LV" altLang="lv-LV" sz="3200"/>
              <a:t> (EUR/</a:t>
            </a:r>
            <a:r>
              <a:rPr lang="en-US" altLang="lv-LV" sz="3200"/>
              <a:t>100 kg liellopu gaļas</a:t>
            </a:r>
            <a:r>
              <a:rPr lang="lv-LV" altLang="lv-LV" sz="3200"/>
              <a:t>)</a:t>
            </a:r>
            <a:endParaRPr lang="en-GB" altLang="lv-LV" sz="3200"/>
          </a:p>
        </p:txBody>
      </p:sp>
      <p:pic>
        <p:nvPicPr>
          <p:cNvPr id="300036" name="Picture 4">
            <a:extLst>
              <a:ext uri="{FF2B5EF4-FFF2-40B4-BE49-F238E27FC236}">
                <a16:creationId xmlns:a16="http://schemas.microsoft.com/office/drawing/2014/main" id="{48863790-BDF2-CE77-606E-29CA3AC88C99}"/>
              </a:ext>
            </a:extLst>
          </p:cNvPr>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79388" y="2060575"/>
            <a:ext cx="8713787" cy="4237038"/>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
        <p:nvSpPr>
          <p:cNvPr id="300037" name="Text Box 5">
            <a:extLst>
              <a:ext uri="{FF2B5EF4-FFF2-40B4-BE49-F238E27FC236}">
                <a16:creationId xmlns:a16="http://schemas.microsoft.com/office/drawing/2014/main" id="{A3745289-2DE7-3CCC-0747-D79D8A2B74E8}"/>
              </a:ext>
            </a:extLst>
          </p:cNvPr>
          <p:cNvSpPr txBox="1">
            <a:spLocks noChangeArrowheads="1"/>
          </p:cNvSpPr>
          <p:nvPr/>
        </p:nvSpPr>
        <p:spPr bwMode="auto">
          <a:xfrm>
            <a:off x="2743200" y="17526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lv-LV" altLang="lv-LV" sz="2400" b="1">
                <a:solidFill>
                  <a:srgbClr val="FF0000"/>
                </a:solidFill>
              </a:rPr>
              <a:t>Pāreja uz VPM shēmu</a:t>
            </a:r>
            <a:r>
              <a:rPr lang="en-US" altLang="lv-LV" sz="2400" b="1">
                <a:solidFill>
                  <a:srgbClr val="FF0000"/>
                </a:solidFill>
              </a:rPr>
              <a:t> 2005</a:t>
            </a:r>
            <a:r>
              <a:rPr lang="lv-LV" altLang="lv-LV" sz="2400" b="1">
                <a:solidFill>
                  <a:srgbClr val="FF0000"/>
                </a:solidFill>
              </a:rPr>
              <a:t>. vai</a:t>
            </a:r>
            <a:r>
              <a:rPr lang="en-US" altLang="lv-LV" sz="2400" b="1">
                <a:solidFill>
                  <a:srgbClr val="FF0000"/>
                </a:solidFill>
              </a:rPr>
              <a:t> 2006</a:t>
            </a:r>
            <a:r>
              <a:rPr lang="lv-LV" altLang="lv-LV" sz="2400" b="1">
                <a:solidFill>
                  <a:srgbClr val="FF0000"/>
                </a:solidFill>
              </a:rPr>
              <a:t>.gadā</a:t>
            </a:r>
          </a:p>
        </p:txBody>
      </p:sp>
      <p:sp>
        <p:nvSpPr>
          <p:cNvPr id="300038" name="Line 6">
            <a:extLst>
              <a:ext uri="{FF2B5EF4-FFF2-40B4-BE49-F238E27FC236}">
                <a16:creationId xmlns:a16="http://schemas.microsoft.com/office/drawing/2014/main" id="{A2BC70DF-1493-83EC-776C-5939F987310B}"/>
              </a:ext>
            </a:extLst>
          </p:cNvPr>
          <p:cNvSpPr>
            <a:spLocks noChangeShapeType="1"/>
          </p:cNvSpPr>
          <p:nvPr/>
        </p:nvSpPr>
        <p:spPr bwMode="auto">
          <a:xfrm>
            <a:off x="6300788" y="3068638"/>
            <a:ext cx="0" cy="1368425"/>
          </a:xfrm>
          <a:prstGeom prst="line">
            <a:avLst/>
          </a:prstGeom>
          <a:noFill/>
          <a:ln w="7620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lv-LV"/>
          </a:p>
        </p:txBody>
      </p:sp>
      <p:sp>
        <p:nvSpPr>
          <p:cNvPr id="300039" name="Line 7">
            <a:extLst>
              <a:ext uri="{FF2B5EF4-FFF2-40B4-BE49-F238E27FC236}">
                <a16:creationId xmlns:a16="http://schemas.microsoft.com/office/drawing/2014/main" id="{64016D9F-7FE1-B3F1-8477-812CDE97EB1D}"/>
              </a:ext>
            </a:extLst>
          </p:cNvPr>
          <p:cNvSpPr>
            <a:spLocks noChangeShapeType="1"/>
          </p:cNvSpPr>
          <p:nvPr/>
        </p:nvSpPr>
        <p:spPr bwMode="auto">
          <a:xfrm>
            <a:off x="6732588" y="2492375"/>
            <a:ext cx="0" cy="1223963"/>
          </a:xfrm>
          <a:prstGeom prst="line">
            <a:avLst/>
          </a:prstGeom>
          <a:noFill/>
          <a:ln w="7620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lv-LV"/>
          </a:p>
        </p:txBody>
      </p:sp>
      <p:sp>
        <p:nvSpPr>
          <p:cNvPr id="300040" name="Text Box 8">
            <a:extLst>
              <a:ext uri="{FF2B5EF4-FFF2-40B4-BE49-F238E27FC236}">
                <a16:creationId xmlns:a16="http://schemas.microsoft.com/office/drawing/2014/main" id="{E5A33799-0693-9833-B667-9A315311CFF7}"/>
              </a:ext>
            </a:extLst>
          </p:cNvPr>
          <p:cNvSpPr txBox="1">
            <a:spLocks noChangeArrowheads="1"/>
          </p:cNvSpPr>
          <p:nvPr/>
        </p:nvSpPr>
        <p:spPr bwMode="auto">
          <a:xfrm>
            <a:off x="1066800" y="6172200"/>
            <a:ext cx="748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lv-LV" altLang="lv-LV"/>
              <a:t>* Saistītie un uz liellopu sektoru attiecināmie 1.pīlāra atdalītie maksājumi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13FA426-E023-4C55-11EA-EEB68D4B1B74}"/>
              </a:ext>
            </a:extLst>
          </p:cNvPr>
          <p:cNvSpPr>
            <a:spLocks noGrp="1"/>
          </p:cNvSpPr>
          <p:nvPr>
            <p:ph type="sldNum" sz="quarter" idx="12"/>
          </p:nvPr>
        </p:nvSpPr>
        <p:spPr/>
        <p:txBody>
          <a:bodyPr/>
          <a:lstStyle/>
          <a:p>
            <a:fld id="{E4438133-98A8-4042-8A62-6502F4271A85}" type="slidenum">
              <a:rPr lang="en-GB" altLang="en-US"/>
              <a:pPr/>
              <a:t>16</a:t>
            </a:fld>
            <a:endParaRPr lang="en-GB" altLang="en-US"/>
          </a:p>
        </p:txBody>
      </p:sp>
      <p:sp>
        <p:nvSpPr>
          <p:cNvPr id="332802" name="Rectangle 2">
            <a:extLst>
              <a:ext uri="{FF2B5EF4-FFF2-40B4-BE49-F238E27FC236}">
                <a16:creationId xmlns:a16="http://schemas.microsoft.com/office/drawing/2014/main" id="{907B5543-097A-EB07-719D-36776E36417E}"/>
              </a:ext>
            </a:extLst>
          </p:cNvPr>
          <p:cNvSpPr>
            <a:spLocks noGrp="1" noChangeArrowheads="1"/>
          </p:cNvSpPr>
          <p:nvPr>
            <p:ph type="body" idx="1"/>
          </p:nvPr>
        </p:nvSpPr>
        <p:spPr>
          <a:xfrm>
            <a:off x="611188" y="1989138"/>
            <a:ext cx="8348662" cy="4114800"/>
          </a:xfrm>
        </p:spPr>
        <p:txBody>
          <a:bodyPr/>
          <a:lstStyle/>
          <a:p>
            <a:pPr>
              <a:buFont typeface="Wingdings" panose="05000000000000000000" pitchFamily="2" charset="2"/>
              <a:buNone/>
            </a:pPr>
            <a:r>
              <a:rPr lang="lv-LV" altLang="lv-LV" sz="2600"/>
              <a:t>Elasticity of production from direct payments depends on:</a:t>
            </a:r>
          </a:p>
          <a:p>
            <a:r>
              <a:rPr lang="lv-LV" altLang="lv-LV" sz="2600"/>
              <a:t>Level of payments,</a:t>
            </a:r>
          </a:p>
          <a:p>
            <a:r>
              <a:rPr lang="lv-LV" altLang="lv-LV" sz="2600"/>
              <a:t>Composition of payments</a:t>
            </a:r>
            <a:r>
              <a:rPr lang="lv-LV" altLang="lv-LV" sz="2100"/>
              <a:t> </a:t>
            </a:r>
          </a:p>
          <a:p>
            <a:pPr>
              <a:buFont typeface="Wingdings" panose="05000000000000000000" pitchFamily="2" charset="2"/>
              <a:buNone/>
            </a:pPr>
            <a:endParaRPr lang="lv-LV" altLang="lv-LV" sz="2100"/>
          </a:p>
        </p:txBody>
      </p:sp>
      <p:sp>
        <p:nvSpPr>
          <p:cNvPr id="332803" name="Rectangle 3">
            <a:extLst>
              <a:ext uri="{FF2B5EF4-FFF2-40B4-BE49-F238E27FC236}">
                <a16:creationId xmlns:a16="http://schemas.microsoft.com/office/drawing/2014/main" id="{E21DD856-0630-653E-7696-6B29457BF12C}"/>
              </a:ext>
            </a:extLst>
          </p:cNvPr>
          <p:cNvSpPr>
            <a:spLocks noGrp="1" noChangeArrowheads="1"/>
          </p:cNvSpPr>
          <p:nvPr>
            <p:ph type="title"/>
          </p:nvPr>
        </p:nvSpPr>
        <p:spPr>
          <a:xfrm>
            <a:off x="457200" y="304800"/>
            <a:ext cx="8424863" cy="1284288"/>
          </a:xfrm>
        </p:spPr>
        <p:txBody>
          <a:bodyPr/>
          <a:lstStyle/>
          <a:p>
            <a:r>
              <a:rPr lang="lv-LV" altLang="lv-LV" sz="3600"/>
              <a:t>Tiešā atbalsta maksājumu kompleksais efekts liellopu sektorā</a:t>
            </a:r>
            <a:endParaRPr lang="en-GB" altLang="lv-LV" sz="3600"/>
          </a:p>
        </p:txBody>
      </p:sp>
      <p:sp>
        <p:nvSpPr>
          <p:cNvPr id="332805" name="Text Box 5">
            <a:extLst>
              <a:ext uri="{FF2B5EF4-FFF2-40B4-BE49-F238E27FC236}">
                <a16:creationId xmlns:a16="http://schemas.microsoft.com/office/drawing/2014/main" id="{5747A938-93B9-167F-5B26-AA8F2FDE462A}"/>
              </a:ext>
            </a:extLst>
          </p:cNvPr>
          <p:cNvSpPr txBox="1">
            <a:spLocks noChangeArrowheads="1"/>
          </p:cNvSpPr>
          <p:nvPr/>
        </p:nvSpPr>
        <p:spPr bwMode="auto">
          <a:xfrm>
            <a:off x="1187450" y="4365625"/>
            <a:ext cx="67691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eaLnBrk="0" hangingPunct="0">
              <a:buFontTx/>
              <a:buAutoNum type="arabicParenR"/>
            </a:pPr>
            <a:r>
              <a:rPr lang="lv-LV" altLang="lv-LV" sz="2400"/>
              <a:t>Decoupled and high – encourage to switch to alternative activity,</a:t>
            </a:r>
          </a:p>
          <a:p>
            <a:pPr eaLnBrk="0" hangingPunct="0">
              <a:buFontTx/>
              <a:buAutoNum type="arabicParenR" startAt="2"/>
            </a:pPr>
            <a:r>
              <a:rPr lang="lv-LV" altLang="lv-LV" sz="2400"/>
              <a:t>High level of coupled payments – </a:t>
            </a:r>
          </a:p>
          <a:p>
            <a:pPr eaLnBrk="0" hangingPunct="0"/>
            <a:r>
              <a:rPr lang="lv-LV" altLang="lv-LV" sz="2400"/>
              <a:t>	allow to assume decoupled part as a supplement to coupled part</a:t>
            </a:r>
          </a:p>
        </p:txBody>
      </p:sp>
      <p:sp>
        <p:nvSpPr>
          <p:cNvPr id="332806" name="AutoShape 6">
            <a:extLst>
              <a:ext uri="{FF2B5EF4-FFF2-40B4-BE49-F238E27FC236}">
                <a16:creationId xmlns:a16="http://schemas.microsoft.com/office/drawing/2014/main" id="{2FD10156-0EE5-1712-099F-336A3ECFC206}"/>
              </a:ext>
            </a:extLst>
          </p:cNvPr>
          <p:cNvSpPr>
            <a:spLocks noChangeArrowheads="1"/>
          </p:cNvSpPr>
          <p:nvPr/>
        </p:nvSpPr>
        <p:spPr bwMode="auto">
          <a:xfrm rot="5400000">
            <a:off x="4431506" y="2883694"/>
            <a:ext cx="1336675" cy="151288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v-LV"/>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2321B48D-C17F-4E38-B400-7D5B6A3B5B06}"/>
              </a:ext>
            </a:extLst>
          </p:cNvPr>
          <p:cNvSpPr>
            <a:spLocks noGrp="1"/>
          </p:cNvSpPr>
          <p:nvPr>
            <p:ph type="sldNum" sz="quarter" idx="12"/>
          </p:nvPr>
        </p:nvSpPr>
        <p:spPr/>
        <p:txBody>
          <a:bodyPr/>
          <a:lstStyle/>
          <a:p>
            <a:fld id="{FD2A2639-5B70-4818-8611-A88EE9071625}" type="slidenum">
              <a:rPr lang="en-GB" altLang="en-US"/>
              <a:pPr/>
              <a:t>17</a:t>
            </a:fld>
            <a:endParaRPr lang="en-GB" altLang="en-US"/>
          </a:p>
        </p:txBody>
      </p:sp>
      <p:sp>
        <p:nvSpPr>
          <p:cNvPr id="330754" name="Rectangle 2">
            <a:extLst>
              <a:ext uri="{FF2B5EF4-FFF2-40B4-BE49-F238E27FC236}">
                <a16:creationId xmlns:a16="http://schemas.microsoft.com/office/drawing/2014/main" id="{EB0FB4F2-E8DB-58EB-D5CE-50E135E6F935}"/>
              </a:ext>
            </a:extLst>
          </p:cNvPr>
          <p:cNvSpPr>
            <a:spLocks noGrp="1" noChangeArrowheads="1"/>
          </p:cNvSpPr>
          <p:nvPr>
            <p:ph type="title"/>
          </p:nvPr>
        </p:nvSpPr>
        <p:spPr>
          <a:xfrm>
            <a:off x="228600" y="277813"/>
            <a:ext cx="8686800" cy="1139825"/>
          </a:xfrm>
        </p:spPr>
        <p:txBody>
          <a:bodyPr/>
          <a:lstStyle/>
          <a:p>
            <a:r>
              <a:rPr lang="lv-LV" altLang="lv-LV" sz="3600"/>
              <a:t>Kādēļ ir atbalstāma saistīto maksājumu atcelšana liellopu sektorā visās dalībvalstīs?</a:t>
            </a:r>
          </a:p>
        </p:txBody>
      </p:sp>
      <p:sp>
        <p:nvSpPr>
          <p:cNvPr id="330755" name="Rectangle 3">
            <a:extLst>
              <a:ext uri="{FF2B5EF4-FFF2-40B4-BE49-F238E27FC236}">
                <a16:creationId xmlns:a16="http://schemas.microsoft.com/office/drawing/2014/main" id="{B3221B93-B137-21ED-7CC2-DEE4F6A0586C}"/>
              </a:ext>
            </a:extLst>
          </p:cNvPr>
          <p:cNvSpPr>
            <a:spLocks noGrp="1" noChangeArrowheads="1"/>
          </p:cNvSpPr>
          <p:nvPr>
            <p:ph type="body" idx="1"/>
          </p:nvPr>
        </p:nvSpPr>
        <p:spPr>
          <a:xfrm>
            <a:off x="457200" y="1600200"/>
            <a:ext cx="8229600" cy="4495800"/>
          </a:xfrm>
        </p:spPr>
        <p:txBody>
          <a:bodyPr/>
          <a:lstStyle/>
          <a:p>
            <a:pPr>
              <a:lnSpc>
                <a:spcPct val="80000"/>
              </a:lnSpc>
              <a:buFont typeface="Wingdings" panose="05000000000000000000" pitchFamily="2" charset="2"/>
              <a:buNone/>
            </a:pPr>
            <a:r>
              <a:rPr lang="lv-LV" altLang="lv-LV" sz="2600" u="sng"/>
              <a:t>Secinājumi:</a:t>
            </a:r>
            <a:endParaRPr lang="ru-RU" altLang="lv-LV" sz="2600"/>
          </a:p>
          <a:p>
            <a:pPr>
              <a:lnSpc>
                <a:spcPct val="80000"/>
              </a:lnSpc>
            </a:pPr>
            <a:r>
              <a:rPr lang="lv-LV" altLang="lv-LV" sz="2600"/>
              <a:t>Liellopu sektorā līdz ar maksājumu atdalīšanu no ražošanas ir sagaidāms zīdītājgovju skaita samazinājums visās Baltijas valstīs. Lietuvā to skaits gan tiek prognozēts stabilizēties virs 2006.gada līmeņa atšķirībā no Latvijas un Igaunijas, tomēr šis rādītājs varētu būt atkarīgs arī no dzīvnieku klasifikācijas pieņēmumiem. </a:t>
            </a:r>
          </a:p>
          <a:p>
            <a:pPr>
              <a:lnSpc>
                <a:spcPct val="80000"/>
              </a:lnSpc>
            </a:pPr>
            <a:endParaRPr lang="lv-LV" altLang="lv-LV" sz="2600"/>
          </a:p>
          <a:p>
            <a:pPr>
              <a:lnSpc>
                <a:spcPct val="80000"/>
              </a:lnSpc>
            </a:pPr>
            <a:r>
              <a:rPr lang="lv-LV" altLang="lv-LV" sz="2600"/>
              <a:t>Latvijai ir izdevīgi atbalstīt saistīto maksājumu atcelšanu liellopu sektorā, saglabājot tikai zīdītājgovju un 69.panta prēmijas. Tas veicinātu vienlīdzīgas konkurences apstākļu radīšanu ES (pamatojoties uz aprēķiniem par 1.pīlāra tiešā atbalstu pārrēķinot uz 100kg liellopu gaļas)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D54762F2-88F8-5375-7023-EA481B8F575C}"/>
              </a:ext>
            </a:extLst>
          </p:cNvPr>
          <p:cNvSpPr>
            <a:spLocks noGrp="1" noChangeArrowheads="1"/>
          </p:cNvSpPr>
          <p:nvPr>
            <p:ph type="sldNum" sz="quarter" idx="4"/>
          </p:nvPr>
        </p:nvSpPr>
        <p:spPr/>
        <p:txBody>
          <a:bodyPr/>
          <a:lstStyle/>
          <a:p>
            <a:fld id="{7D044485-F21B-4C05-B197-2F97028AB17B}" type="slidenum">
              <a:rPr lang="en-GB" altLang="en-US"/>
              <a:pPr/>
              <a:t>18</a:t>
            </a:fld>
            <a:endParaRPr lang="en-GB" altLang="en-US"/>
          </a:p>
        </p:txBody>
      </p:sp>
      <p:sp>
        <p:nvSpPr>
          <p:cNvPr id="312322" name="Rectangle 2">
            <a:extLst>
              <a:ext uri="{FF2B5EF4-FFF2-40B4-BE49-F238E27FC236}">
                <a16:creationId xmlns:a16="http://schemas.microsoft.com/office/drawing/2014/main" id="{9CE35229-DF6B-EC06-BAE7-79461B3656BD}"/>
              </a:ext>
            </a:extLst>
          </p:cNvPr>
          <p:cNvSpPr>
            <a:spLocks noGrp="1" noChangeArrowheads="1"/>
          </p:cNvSpPr>
          <p:nvPr>
            <p:ph type="ctrTitle"/>
          </p:nvPr>
        </p:nvSpPr>
        <p:spPr>
          <a:xfrm>
            <a:off x="685800" y="1371600"/>
            <a:ext cx="8229600" cy="1600200"/>
          </a:xfrm>
        </p:spPr>
        <p:txBody>
          <a:bodyPr/>
          <a:lstStyle/>
          <a:p>
            <a:pPr>
              <a:lnSpc>
                <a:spcPct val="70000"/>
              </a:lnSpc>
            </a:pPr>
            <a:r>
              <a:rPr lang="lv-LV" altLang="lv-LV" sz="4600"/>
              <a:t>Kāda ir jaunā modulācijas priekšlikuma ietekme?</a:t>
            </a:r>
            <a:endParaRPr lang="en-GB" altLang="lv-LV" sz="4600"/>
          </a:p>
        </p:txBody>
      </p:sp>
      <p:sp>
        <p:nvSpPr>
          <p:cNvPr id="312323" name="Rectangle 3">
            <a:extLst>
              <a:ext uri="{FF2B5EF4-FFF2-40B4-BE49-F238E27FC236}">
                <a16:creationId xmlns:a16="http://schemas.microsoft.com/office/drawing/2014/main" id="{3BEFC971-1685-C7BC-A62C-353A590EE4DD}"/>
              </a:ext>
            </a:extLst>
          </p:cNvPr>
          <p:cNvSpPr>
            <a:spLocks noGrp="1" noChangeArrowheads="1"/>
          </p:cNvSpPr>
          <p:nvPr>
            <p:ph type="subTitle" idx="1"/>
          </p:nvPr>
        </p:nvSpPr>
        <p:spPr>
          <a:xfrm>
            <a:off x="533400" y="4191000"/>
            <a:ext cx="5029200" cy="1143000"/>
          </a:xfrm>
        </p:spPr>
        <p:txBody>
          <a:bodyPr/>
          <a:lstStyle/>
          <a:p>
            <a:r>
              <a:rPr lang="lv-LV" altLang="lv-LV"/>
              <a:t>	</a:t>
            </a:r>
            <a:endParaRPr lang="en-GB" altLang="lv-LV"/>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78735527-2804-1A85-E5C1-038FC0EE87A8}"/>
              </a:ext>
            </a:extLst>
          </p:cNvPr>
          <p:cNvSpPr>
            <a:spLocks noGrp="1"/>
          </p:cNvSpPr>
          <p:nvPr>
            <p:ph type="sldNum" sz="quarter" idx="12"/>
          </p:nvPr>
        </p:nvSpPr>
        <p:spPr/>
        <p:txBody>
          <a:bodyPr/>
          <a:lstStyle/>
          <a:p>
            <a:fld id="{D818A7BC-6F98-4C34-84CE-865F1C7B1A7A}" type="slidenum">
              <a:rPr lang="en-GB" altLang="en-US"/>
              <a:pPr/>
              <a:t>19</a:t>
            </a:fld>
            <a:endParaRPr lang="en-GB" altLang="en-US"/>
          </a:p>
        </p:txBody>
      </p:sp>
      <p:sp>
        <p:nvSpPr>
          <p:cNvPr id="243714" name="Rectangle 2">
            <a:extLst>
              <a:ext uri="{FF2B5EF4-FFF2-40B4-BE49-F238E27FC236}">
                <a16:creationId xmlns:a16="http://schemas.microsoft.com/office/drawing/2014/main" id="{8B85E84F-FE01-BAF1-92FF-A311A5D17BC6}"/>
              </a:ext>
            </a:extLst>
          </p:cNvPr>
          <p:cNvSpPr>
            <a:spLocks noGrp="1" noChangeArrowheads="1"/>
          </p:cNvSpPr>
          <p:nvPr>
            <p:ph type="title"/>
          </p:nvPr>
        </p:nvSpPr>
        <p:spPr/>
        <p:txBody>
          <a:bodyPr/>
          <a:lstStyle/>
          <a:p>
            <a:r>
              <a:rPr lang="lv-LV" altLang="lv-LV"/>
              <a:t>Modulation</a:t>
            </a:r>
          </a:p>
        </p:txBody>
      </p:sp>
      <p:sp>
        <p:nvSpPr>
          <p:cNvPr id="243840" name="Rectangle 128">
            <a:extLst>
              <a:ext uri="{FF2B5EF4-FFF2-40B4-BE49-F238E27FC236}">
                <a16:creationId xmlns:a16="http://schemas.microsoft.com/office/drawing/2014/main" id="{2727A8AE-FD5F-EB94-C69E-A1124DF050C8}"/>
              </a:ext>
            </a:extLst>
          </p:cNvPr>
          <p:cNvSpPr>
            <a:spLocks noGrp="1" noChangeArrowheads="1"/>
          </p:cNvSpPr>
          <p:nvPr>
            <p:ph type="body" idx="1"/>
          </p:nvPr>
        </p:nvSpPr>
        <p:spPr/>
        <p:txBody>
          <a:bodyPr/>
          <a:lstStyle/>
          <a:p>
            <a:r>
              <a:rPr lang="en-US" altLang="lv-LV"/>
              <a:t>Assumption of modulation rates applicable for the Baltic States (based on EC legislative proposals on Health Check)</a:t>
            </a:r>
            <a:endParaRPr lang="lv-LV" altLang="lv-LV"/>
          </a:p>
          <a:p>
            <a:endParaRPr lang="lv-LV" altLang="lv-LV"/>
          </a:p>
        </p:txBody>
      </p:sp>
      <p:pic>
        <p:nvPicPr>
          <p:cNvPr id="243841" name="Picture 129">
            <a:extLst>
              <a:ext uri="{FF2B5EF4-FFF2-40B4-BE49-F238E27FC236}">
                <a16:creationId xmlns:a16="http://schemas.microsoft.com/office/drawing/2014/main" id="{3DA81788-1D4F-13F9-04C5-52BD47A563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200400"/>
            <a:ext cx="6926263" cy="197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3842" name="Picture 130">
            <a:extLst>
              <a:ext uri="{FF2B5EF4-FFF2-40B4-BE49-F238E27FC236}">
                <a16:creationId xmlns:a16="http://schemas.microsoft.com/office/drawing/2014/main" id="{668B44B0-A8FE-32F5-0BAD-41BB6B4E6A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5410200"/>
            <a:ext cx="8991600"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839DAB0A-7EC4-96A7-03D8-75418BC2C3A8}"/>
              </a:ext>
            </a:extLst>
          </p:cNvPr>
          <p:cNvSpPr>
            <a:spLocks noGrp="1"/>
          </p:cNvSpPr>
          <p:nvPr>
            <p:ph type="sldNum" sz="quarter" idx="12"/>
          </p:nvPr>
        </p:nvSpPr>
        <p:spPr/>
        <p:txBody>
          <a:bodyPr/>
          <a:lstStyle/>
          <a:p>
            <a:fld id="{9239D589-E727-48B8-B361-3F88CDA2EFA0}" type="slidenum">
              <a:rPr lang="en-GB" altLang="en-US"/>
              <a:pPr/>
              <a:t>2</a:t>
            </a:fld>
            <a:endParaRPr lang="en-GB" altLang="en-US"/>
          </a:p>
        </p:txBody>
      </p:sp>
      <p:sp>
        <p:nvSpPr>
          <p:cNvPr id="239618" name="Rectangle 2">
            <a:extLst>
              <a:ext uri="{FF2B5EF4-FFF2-40B4-BE49-F238E27FC236}">
                <a16:creationId xmlns:a16="http://schemas.microsoft.com/office/drawing/2014/main" id="{B72337EF-91D9-364A-9B2D-F30332AAE44E}"/>
              </a:ext>
            </a:extLst>
          </p:cNvPr>
          <p:cNvSpPr>
            <a:spLocks noGrp="1" noChangeArrowheads="1"/>
          </p:cNvSpPr>
          <p:nvPr>
            <p:ph type="title"/>
          </p:nvPr>
        </p:nvSpPr>
        <p:spPr/>
        <p:txBody>
          <a:bodyPr/>
          <a:lstStyle/>
          <a:p>
            <a:r>
              <a:rPr lang="lv-LV" altLang="lv-LV" sz="4000"/>
              <a:t>Prezentācijā:</a:t>
            </a:r>
          </a:p>
        </p:txBody>
      </p:sp>
      <p:sp>
        <p:nvSpPr>
          <p:cNvPr id="239619" name="Rectangle 3">
            <a:extLst>
              <a:ext uri="{FF2B5EF4-FFF2-40B4-BE49-F238E27FC236}">
                <a16:creationId xmlns:a16="http://schemas.microsoft.com/office/drawing/2014/main" id="{10E010C3-D270-05AB-B0F1-0046DE377FF8}"/>
              </a:ext>
            </a:extLst>
          </p:cNvPr>
          <p:cNvSpPr>
            <a:spLocks noGrp="1" noChangeArrowheads="1"/>
          </p:cNvSpPr>
          <p:nvPr>
            <p:ph type="body" idx="1"/>
          </p:nvPr>
        </p:nvSpPr>
        <p:spPr/>
        <p:txBody>
          <a:bodyPr/>
          <a:lstStyle/>
          <a:p>
            <a:pPr marL="571500" indent="-571500">
              <a:lnSpc>
                <a:spcPct val="80000"/>
              </a:lnSpc>
            </a:pPr>
            <a:r>
              <a:rPr lang="lv-LV" altLang="lv-LV" sz="2600"/>
              <a:t>KLP ‘Veselības pārbaudes’ priekšlikumu potenciālā ietekme (dažas atbildes uz būtiskākajiem jautājumiem)</a:t>
            </a:r>
          </a:p>
          <a:p>
            <a:pPr marL="839788" lvl="1" indent="-495300">
              <a:lnSpc>
                <a:spcPct val="80000"/>
              </a:lnSpc>
            </a:pPr>
            <a:r>
              <a:rPr lang="lv-LV" altLang="lv-LV" sz="2200"/>
              <a:t>Kāds ir sagaidāmais piena kvotu atcelšanas efekts un „mīkstās piezemēšanās”  politikas nozīme piena sektorā?;</a:t>
            </a:r>
          </a:p>
          <a:p>
            <a:pPr marL="839788" lvl="1" indent="-495300">
              <a:lnSpc>
                <a:spcPct val="80000"/>
              </a:lnSpc>
            </a:pPr>
            <a:r>
              <a:rPr lang="lv-LV" altLang="lv-LV" sz="2200"/>
              <a:t>Kādēļ ir atbalstāma saistīto maksājumu pilnīga atcelšana visās dalībvalstīs?;</a:t>
            </a:r>
          </a:p>
          <a:p>
            <a:pPr marL="839788" lvl="1" indent="-495300">
              <a:lnSpc>
                <a:spcPct val="80000"/>
              </a:lnSpc>
            </a:pPr>
            <a:r>
              <a:rPr lang="lv-LV" altLang="lv-LV" sz="2200"/>
              <a:t>Kāda ir jaunā modulācijas priekšlikuma ietekme?</a:t>
            </a:r>
          </a:p>
          <a:p>
            <a:pPr marL="571500" indent="-571500">
              <a:lnSpc>
                <a:spcPct val="80000"/>
              </a:lnSpc>
            </a:pPr>
            <a:r>
              <a:rPr lang="lv-LV" altLang="lv-LV" sz="2600"/>
              <a:t>Lauksaimnieku  viedokļi par ‘Veselības pārbaudes’ jautājumiem Baltijas valstīs.</a:t>
            </a:r>
          </a:p>
          <a:p>
            <a:pPr marL="571500" indent="-571500">
              <a:lnSpc>
                <a:spcPct val="80000"/>
              </a:lnSpc>
            </a:pPr>
            <a:r>
              <a:rPr lang="lv-LV" altLang="lv-LV" sz="2600"/>
              <a:t>Secinājumi kopīgas Baltijas valstu pozīcijas veidošanai par KLP „Veselības pārbaudi”.</a:t>
            </a:r>
          </a:p>
          <a:p>
            <a:pPr marL="571500" indent="-571500">
              <a:lnSpc>
                <a:spcPct val="80000"/>
              </a:lnSpc>
            </a:pPr>
            <a:r>
              <a:rPr lang="lv-LV" altLang="lv-LV" sz="2600"/>
              <a:t>1.Pīlāra budžeta reforma 2014.-2020.gada perioda ES budžeta pārskatīšanas kontekstā </a:t>
            </a:r>
          </a:p>
          <a:p>
            <a:pPr marL="571500" indent="-571500">
              <a:lnSpc>
                <a:spcPct val="80000"/>
              </a:lnSpc>
              <a:buFont typeface="Wingdings" panose="05000000000000000000" pitchFamily="2" charset="2"/>
              <a:buNone/>
            </a:pPr>
            <a:endParaRPr lang="lv-LV" altLang="lv-LV" sz="2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EF41EDDF-4F8C-E511-E811-77B6FD7FF9EC}"/>
              </a:ext>
            </a:extLst>
          </p:cNvPr>
          <p:cNvSpPr>
            <a:spLocks noGrp="1"/>
          </p:cNvSpPr>
          <p:nvPr>
            <p:ph type="sldNum" sz="quarter" idx="12"/>
          </p:nvPr>
        </p:nvSpPr>
        <p:spPr/>
        <p:txBody>
          <a:bodyPr/>
          <a:lstStyle/>
          <a:p>
            <a:fld id="{EBB757E4-BDE5-4276-9861-056C60285A02}" type="slidenum">
              <a:rPr lang="en-GB" altLang="en-US"/>
              <a:pPr/>
              <a:t>20</a:t>
            </a:fld>
            <a:endParaRPr lang="en-GB" altLang="en-US"/>
          </a:p>
        </p:txBody>
      </p:sp>
      <p:sp>
        <p:nvSpPr>
          <p:cNvPr id="246786" name="Rectangle 2">
            <a:extLst>
              <a:ext uri="{FF2B5EF4-FFF2-40B4-BE49-F238E27FC236}">
                <a16:creationId xmlns:a16="http://schemas.microsoft.com/office/drawing/2014/main" id="{73E67712-873D-8732-B5DA-650BA37A4F52}"/>
              </a:ext>
            </a:extLst>
          </p:cNvPr>
          <p:cNvSpPr>
            <a:spLocks noGrp="1" noChangeArrowheads="1"/>
          </p:cNvSpPr>
          <p:nvPr>
            <p:ph type="title"/>
          </p:nvPr>
        </p:nvSpPr>
        <p:spPr/>
        <p:txBody>
          <a:bodyPr/>
          <a:lstStyle/>
          <a:p>
            <a:r>
              <a:rPr lang="lv-LV" altLang="lv-LV"/>
              <a:t>Modulation</a:t>
            </a:r>
          </a:p>
        </p:txBody>
      </p:sp>
      <p:sp>
        <p:nvSpPr>
          <p:cNvPr id="246787" name="Rectangle 3">
            <a:extLst>
              <a:ext uri="{FF2B5EF4-FFF2-40B4-BE49-F238E27FC236}">
                <a16:creationId xmlns:a16="http://schemas.microsoft.com/office/drawing/2014/main" id="{B353CC55-CAB5-C173-6D94-0B4AD31EB042}"/>
              </a:ext>
            </a:extLst>
          </p:cNvPr>
          <p:cNvSpPr>
            <a:spLocks noGrp="1" noChangeArrowheads="1"/>
          </p:cNvSpPr>
          <p:nvPr>
            <p:ph type="body" idx="1"/>
          </p:nvPr>
        </p:nvSpPr>
        <p:spPr/>
        <p:txBody>
          <a:bodyPr/>
          <a:lstStyle/>
          <a:p>
            <a:r>
              <a:rPr lang="en-US" altLang="lv-LV"/>
              <a:t>Evaluation of modulation effect in the Baltic States*</a:t>
            </a:r>
            <a:endParaRPr lang="lv-LV" altLang="lv-LV"/>
          </a:p>
          <a:p>
            <a:endParaRPr lang="lv-LV" altLang="lv-LV"/>
          </a:p>
          <a:p>
            <a:endParaRPr lang="lv-LV" altLang="lv-LV"/>
          </a:p>
        </p:txBody>
      </p:sp>
      <p:pic>
        <p:nvPicPr>
          <p:cNvPr id="246804" name="Picture 20">
            <a:extLst>
              <a:ext uri="{FF2B5EF4-FFF2-40B4-BE49-F238E27FC236}">
                <a16:creationId xmlns:a16="http://schemas.microsoft.com/office/drawing/2014/main" id="{406338D3-8EFD-A483-FF3D-5DF59E5814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590800"/>
            <a:ext cx="8305800" cy="290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6805" name="Rectangle 21">
            <a:extLst>
              <a:ext uri="{FF2B5EF4-FFF2-40B4-BE49-F238E27FC236}">
                <a16:creationId xmlns:a16="http://schemas.microsoft.com/office/drawing/2014/main" id="{7377DB71-DE3C-97F8-E252-2EEA6D54605A}"/>
              </a:ext>
            </a:extLst>
          </p:cNvPr>
          <p:cNvSpPr>
            <a:spLocks noChangeArrowheads="1"/>
          </p:cNvSpPr>
          <p:nvPr/>
        </p:nvSpPr>
        <p:spPr bwMode="auto">
          <a:xfrm>
            <a:off x="457200" y="5638800"/>
            <a:ext cx="8121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lv-LV"/>
              <a:t>*considering current farm structure in Latvia and Estonia (SAP areas in 2007), </a:t>
            </a:r>
            <a:endParaRPr lang="lv-LV" altLang="lv-LV"/>
          </a:p>
          <a:p>
            <a:r>
              <a:rPr lang="en-US" altLang="lv-LV"/>
              <a:t>Lithuania - farm structure projections for the period concerned</a:t>
            </a:r>
            <a:endParaRPr lang="lv-LV" altLang="lv-LV"/>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CD22810C-05EE-1CE2-91A1-8210D89091FA}"/>
              </a:ext>
            </a:extLst>
          </p:cNvPr>
          <p:cNvSpPr>
            <a:spLocks noGrp="1"/>
          </p:cNvSpPr>
          <p:nvPr>
            <p:ph type="sldNum" sz="quarter" idx="12"/>
          </p:nvPr>
        </p:nvSpPr>
        <p:spPr/>
        <p:txBody>
          <a:bodyPr/>
          <a:lstStyle/>
          <a:p>
            <a:fld id="{53326F20-0498-4DE5-B092-38750A98E88D}" type="slidenum">
              <a:rPr lang="en-GB" altLang="en-US"/>
              <a:pPr/>
              <a:t>21</a:t>
            </a:fld>
            <a:endParaRPr lang="en-GB" altLang="en-US"/>
          </a:p>
        </p:txBody>
      </p:sp>
      <p:sp>
        <p:nvSpPr>
          <p:cNvPr id="365570" name="Rectangle 2">
            <a:extLst>
              <a:ext uri="{FF2B5EF4-FFF2-40B4-BE49-F238E27FC236}">
                <a16:creationId xmlns:a16="http://schemas.microsoft.com/office/drawing/2014/main" id="{612CB98E-BA74-41DC-10C1-83DFCBF3A5FD}"/>
              </a:ext>
            </a:extLst>
          </p:cNvPr>
          <p:cNvSpPr>
            <a:spLocks noGrp="1" noChangeArrowheads="1"/>
          </p:cNvSpPr>
          <p:nvPr>
            <p:ph type="title"/>
          </p:nvPr>
        </p:nvSpPr>
        <p:spPr>
          <a:xfrm>
            <a:off x="228600" y="277813"/>
            <a:ext cx="8686800" cy="1139825"/>
          </a:xfrm>
        </p:spPr>
        <p:txBody>
          <a:bodyPr/>
          <a:lstStyle/>
          <a:p>
            <a:r>
              <a:rPr lang="lv-LV" altLang="lv-LV" sz="3800"/>
              <a:t>Kāda ir jaunā modulācijas priekšlikuma ietekme?</a:t>
            </a:r>
          </a:p>
        </p:txBody>
      </p:sp>
      <p:sp>
        <p:nvSpPr>
          <p:cNvPr id="365571" name="Rectangle 3">
            <a:extLst>
              <a:ext uri="{FF2B5EF4-FFF2-40B4-BE49-F238E27FC236}">
                <a16:creationId xmlns:a16="http://schemas.microsoft.com/office/drawing/2014/main" id="{8EA5A9A5-EC6F-7E45-48A1-C0FF1A2626EC}"/>
              </a:ext>
            </a:extLst>
          </p:cNvPr>
          <p:cNvSpPr>
            <a:spLocks noGrp="1" noChangeArrowheads="1"/>
          </p:cNvSpPr>
          <p:nvPr>
            <p:ph type="body" idx="1"/>
          </p:nvPr>
        </p:nvSpPr>
        <p:spPr>
          <a:xfrm>
            <a:off x="457200" y="1600200"/>
            <a:ext cx="8229600" cy="3505200"/>
          </a:xfrm>
        </p:spPr>
        <p:txBody>
          <a:bodyPr/>
          <a:lstStyle/>
          <a:p>
            <a:pPr marL="495300" indent="-495300">
              <a:lnSpc>
                <a:spcPct val="90000"/>
              </a:lnSpc>
              <a:buFont typeface="Wingdings" panose="05000000000000000000" pitchFamily="2" charset="2"/>
              <a:buNone/>
            </a:pPr>
            <a:r>
              <a:rPr lang="lv-LV" altLang="lv-LV" sz="2600" u="sng"/>
              <a:t>Secinājumi:</a:t>
            </a:r>
            <a:endParaRPr lang="ru-RU" altLang="lv-LV" sz="2600"/>
          </a:p>
          <a:p>
            <a:pPr marL="495300" indent="-495300" algn="justLow">
              <a:lnSpc>
                <a:spcPct val="90000"/>
              </a:lnSpc>
            </a:pPr>
            <a:r>
              <a:rPr lang="lv-LV" altLang="lv-LV" sz="2600"/>
              <a:t>Modulācijas ieviešana Jaunajās dalībvalstīs jau 2012.gadā rada plaisu atbalsta plūsmā, turklāt tā būs jūtama nevis vidēji sektora līmenī, bet gan konkrētu saimniecību  līmenī, kuras papildus modulācijai nesaņems 10% no tiešmaksājumu apjoma PVTM veidā. Līdz ar to modulācijas rezultātā sektora atbalsts tiek samazināts apstākļos, kad 100% ES atbalsta līmenis vēl nav sasniegts.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C0E0C253-86D5-E75F-0489-8A77B41B73DC}"/>
              </a:ext>
            </a:extLst>
          </p:cNvPr>
          <p:cNvSpPr>
            <a:spLocks noGrp="1"/>
          </p:cNvSpPr>
          <p:nvPr>
            <p:ph type="sldNum" sz="quarter" idx="12"/>
          </p:nvPr>
        </p:nvSpPr>
        <p:spPr/>
        <p:txBody>
          <a:bodyPr/>
          <a:lstStyle/>
          <a:p>
            <a:fld id="{A5479BE7-BF08-4E4B-A3BE-38E4BF7563D9}" type="slidenum">
              <a:rPr lang="en-GB" altLang="en-US"/>
              <a:pPr/>
              <a:t>22</a:t>
            </a:fld>
            <a:endParaRPr lang="en-GB" altLang="en-US"/>
          </a:p>
        </p:txBody>
      </p:sp>
      <p:sp>
        <p:nvSpPr>
          <p:cNvPr id="314370" name="Rectangle 2">
            <a:extLst>
              <a:ext uri="{FF2B5EF4-FFF2-40B4-BE49-F238E27FC236}">
                <a16:creationId xmlns:a16="http://schemas.microsoft.com/office/drawing/2014/main" id="{A52886D1-DFDF-823B-3D52-B28A188136AF}"/>
              </a:ext>
            </a:extLst>
          </p:cNvPr>
          <p:cNvSpPr>
            <a:spLocks noGrp="1" noChangeArrowheads="1"/>
          </p:cNvSpPr>
          <p:nvPr>
            <p:ph type="title"/>
          </p:nvPr>
        </p:nvSpPr>
        <p:spPr/>
        <p:txBody>
          <a:bodyPr/>
          <a:lstStyle/>
          <a:p>
            <a:r>
              <a:rPr lang="lv-LV" altLang="lv-LV" sz="3600"/>
              <a:t>Modulation, </a:t>
            </a:r>
            <a:br>
              <a:rPr lang="lv-LV" altLang="lv-LV" sz="3600"/>
            </a:br>
            <a:r>
              <a:rPr lang="lv-LV" altLang="lv-LV" sz="3600"/>
              <a:t>redistribution impact, mio EUR</a:t>
            </a:r>
            <a:endParaRPr lang="en-GB" altLang="lv-LV" sz="3600"/>
          </a:p>
        </p:txBody>
      </p:sp>
      <p:pic>
        <p:nvPicPr>
          <p:cNvPr id="314371" name="Picture 3">
            <a:extLst>
              <a:ext uri="{FF2B5EF4-FFF2-40B4-BE49-F238E27FC236}">
                <a16:creationId xmlns:a16="http://schemas.microsoft.com/office/drawing/2014/main" id="{1F9BD661-552F-05DF-598A-1A9B975754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676400"/>
            <a:ext cx="8229600" cy="458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81BFCC55-9691-4E0C-92DB-D8989A7F514F}"/>
              </a:ext>
            </a:extLst>
          </p:cNvPr>
          <p:cNvSpPr>
            <a:spLocks noGrp="1"/>
          </p:cNvSpPr>
          <p:nvPr>
            <p:ph type="sldNum" sz="quarter" idx="12"/>
          </p:nvPr>
        </p:nvSpPr>
        <p:spPr/>
        <p:txBody>
          <a:bodyPr/>
          <a:lstStyle/>
          <a:p>
            <a:fld id="{3030DF31-4B18-4330-AF4B-E14CE021DF3A}" type="slidenum">
              <a:rPr lang="en-GB" altLang="en-US"/>
              <a:pPr/>
              <a:t>23</a:t>
            </a:fld>
            <a:endParaRPr lang="en-GB" altLang="en-US"/>
          </a:p>
        </p:txBody>
      </p:sp>
      <p:sp>
        <p:nvSpPr>
          <p:cNvPr id="359426" name="Rectangle 2">
            <a:extLst>
              <a:ext uri="{FF2B5EF4-FFF2-40B4-BE49-F238E27FC236}">
                <a16:creationId xmlns:a16="http://schemas.microsoft.com/office/drawing/2014/main" id="{8A09B54F-3381-39FB-43F6-CA501DAD9EE2}"/>
              </a:ext>
            </a:extLst>
          </p:cNvPr>
          <p:cNvSpPr>
            <a:spLocks noGrp="1" noChangeArrowheads="1"/>
          </p:cNvSpPr>
          <p:nvPr>
            <p:ph type="title"/>
          </p:nvPr>
        </p:nvSpPr>
        <p:spPr>
          <a:xfrm>
            <a:off x="457200" y="304800"/>
            <a:ext cx="8229600" cy="1139825"/>
          </a:xfrm>
        </p:spPr>
        <p:txBody>
          <a:bodyPr/>
          <a:lstStyle/>
          <a:p>
            <a:r>
              <a:rPr lang="lv-LV" altLang="lv-LV" sz="3800"/>
              <a:t>EC proposals for CAP changes under the </a:t>
            </a:r>
            <a:r>
              <a:rPr lang="lv-LV" altLang="lv-LV" sz="3800" i="1"/>
              <a:t>Health Check.  </a:t>
            </a:r>
            <a:r>
              <a:rPr lang="lv-LV" altLang="lv-LV" sz="3800"/>
              <a:t>Conclusions I</a:t>
            </a:r>
            <a:endParaRPr lang="en-GB" altLang="lv-LV" sz="3800"/>
          </a:p>
        </p:txBody>
      </p:sp>
      <p:sp>
        <p:nvSpPr>
          <p:cNvPr id="359427" name="Rectangle 3">
            <a:extLst>
              <a:ext uri="{FF2B5EF4-FFF2-40B4-BE49-F238E27FC236}">
                <a16:creationId xmlns:a16="http://schemas.microsoft.com/office/drawing/2014/main" id="{07D55BBF-ADF6-75CC-4B43-E86D0A4A39A3}"/>
              </a:ext>
            </a:extLst>
          </p:cNvPr>
          <p:cNvSpPr>
            <a:spLocks noGrp="1" noChangeArrowheads="1"/>
          </p:cNvSpPr>
          <p:nvPr>
            <p:ph type="body" idx="1"/>
          </p:nvPr>
        </p:nvSpPr>
        <p:spPr/>
        <p:txBody>
          <a:bodyPr/>
          <a:lstStyle/>
          <a:p>
            <a:pPr>
              <a:lnSpc>
                <a:spcPct val="80000"/>
              </a:lnSpc>
            </a:pPr>
            <a:r>
              <a:rPr lang="lv-LV" altLang="lv-LV" sz="2600"/>
              <a:t>Most of the elements in the EC HC proposals are not significant or even relevant for the Baltics: </a:t>
            </a:r>
          </a:p>
          <a:p>
            <a:pPr lvl="1">
              <a:lnSpc>
                <a:spcPct val="80000"/>
              </a:lnSpc>
            </a:pPr>
            <a:endParaRPr lang="lv-LV" altLang="lv-LV" sz="2200"/>
          </a:p>
          <a:p>
            <a:pPr>
              <a:lnSpc>
                <a:spcPct val="80000"/>
              </a:lnSpc>
            </a:pPr>
            <a:r>
              <a:rPr lang="lv-LV" altLang="lv-LV" sz="2600"/>
              <a:t>The most important issues for the Baltics from the HC package: </a:t>
            </a:r>
          </a:p>
          <a:p>
            <a:pPr lvl="1">
              <a:lnSpc>
                <a:spcPct val="80000"/>
              </a:lnSpc>
            </a:pPr>
            <a:r>
              <a:rPr lang="lv-LV" altLang="lv-LV" sz="2200"/>
              <a:t>Full decoupling –especially for cereals</a:t>
            </a:r>
          </a:p>
          <a:p>
            <a:pPr lvl="2">
              <a:lnSpc>
                <a:spcPct val="80000"/>
              </a:lnSpc>
            </a:pPr>
            <a:r>
              <a:rPr lang="lv-LV" altLang="lv-LV" sz="2000"/>
              <a:t>Depending on the outcome from here – consideration of SAPS details  </a:t>
            </a:r>
          </a:p>
          <a:p>
            <a:pPr lvl="1">
              <a:lnSpc>
                <a:spcPct val="80000"/>
              </a:lnSpc>
            </a:pPr>
            <a:r>
              <a:rPr lang="lv-LV" altLang="lv-LV" sz="2200"/>
              <a:t>Modulation- avoiding its reconsideration before RDPolicies are reconsidered</a:t>
            </a:r>
          </a:p>
          <a:p>
            <a:pPr lvl="2">
              <a:lnSpc>
                <a:spcPct val="80000"/>
              </a:lnSpc>
            </a:pPr>
            <a:r>
              <a:rPr lang="lv-LV" altLang="lv-LV" sz="2000"/>
              <a:t>If not possible – all the savings to be included in common RD budget to be distributed according the RD budgeting criterias</a:t>
            </a:r>
          </a:p>
          <a:p>
            <a:pPr lvl="1">
              <a:lnSpc>
                <a:spcPct val="80000"/>
              </a:lnSpc>
            </a:pPr>
            <a:r>
              <a:rPr lang="lv-LV" altLang="lv-LV" sz="2200"/>
              <a:t>Solving the </a:t>
            </a:r>
            <a:r>
              <a:rPr lang="lv-LV" altLang="lv-LV" sz="2200" i="1"/>
              <a:t>safety net</a:t>
            </a:r>
            <a:r>
              <a:rPr lang="lv-LV" altLang="lv-LV" sz="2200"/>
              <a:t> issue </a:t>
            </a:r>
          </a:p>
          <a:p>
            <a:pPr lvl="1">
              <a:lnSpc>
                <a:spcPct val="80000"/>
              </a:lnSpc>
            </a:pPr>
            <a:endParaRPr lang="en-GB" altLang="lv-LV" sz="22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48D635F-58C2-B731-70C0-9C3983F22181}"/>
              </a:ext>
            </a:extLst>
          </p:cNvPr>
          <p:cNvSpPr>
            <a:spLocks noGrp="1"/>
          </p:cNvSpPr>
          <p:nvPr>
            <p:ph type="sldNum" sz="quarter" idx="12"/>
          </p:nvPr>
        </p:nvSpPr>
        <p:spPr/>
        <p:txBody>
          <a:bodyPr/>
          <a:lstStyle/>
          <a:p>
            <a:fld id="{53AFC194-381C-4CA8-85CA-76435B189FB6}" type="slidenum">
              <a:rPr lang="en-GB" altLang="en-US"/>
              <a:pPr/>
              <a:t>24</a:t>
            </a:fld>
            <a:endParaRPr lang="en-GB" altLang="en-US"/>
          </a:p>
        </p:txBody>
      </p:sp>
      <p:sp>
        <p:nvSpPr>
          <p:cNvPr id="361474" name="Rectangle 2">
            <a:extLst>
              <a:ext uri="{FF2B5EF4-FFF2-40B4-BE49-F238E27FC236}">
                <a16:creationId xmlns:a16="http://schemas.microsoft.com/office/drawing/2014/main" id="{69FA095E-3AF2-6F87-A737-7AF0AC8F64E5}"/>
              </a:ext>
            </a:extLst>
          </p:cNvPr>
          <p:cNvSpPr>
            <a:spLocks noGrp="1" noChangeArrowheads="1"/>
          </p:cNvSpPr>
          <p:nvPr>
            <p:ph type="title"/>
          </p:nvPr>
        </p:nvSpPr>
        <p:spPr/>
        <p:txBody>
          <a:bodyPr/>
          <a:lstStyle/>
          <a:p>
            <a:r>
              <a:rPr lang="lv-LV" altLang="lv-LV" sz="3800"/>
              <a:t>EC proposals for CAP changes under the </a:t>
            </a:r>
            <a:r>
              <a:rPr lang="lv-LV" altLang="lv-LV" sz="3800" i="1"/>
              <a:t>Health Check. </a:t>
            </a:r>
            <a:br>
              <a:rPr lang="lv-LV" altLang="lv-LV" sz="3800" i="1"/>
            </a:br>
            <a:r>
              <a:rPr lang="lv-LV" altLang="lv-LV" sz="3800"/>
              <a:t>Conclusions II</a:t>
            </a:r>
            <a:endParaRPr lang="en-GB" altLang="lv-LV" sz="3800"/>
          </a:p>
        </p:txBody>
      </p:sp>
      <p:sp>
        <p:nvSpPr>
          <p:cNvPr id="361475" name="Rectangle 3">
            <a:extLst>
              <a:ext uri="{FF2B5EF4-FFF2-40B4-BE49-F238E27FC236}">
                <a16:creationId xmlns:a16="http://schemas.microsoft.com/office/drawing/2014/main" id="{42AC9164-07CC-0BD9-841B-2C430315E7AA}"/>
              </a:ext>
            </a:extLst>
          </p:cNvPr>
          <p:cNvSpPr>
            <a:spLocks noGrp="1" noChangeArrowheads="1"/>
          </p:cNvSpPr>
          <p:nvPr>
            <p:ph type="body" idx="1"/>
          </p:nvPr>
        </p:nvSpPr>
        <p:spPr>
          <a:xfrm>
            <a:off x="457200" y="2209800"/>
            <a:ext cx="8458200" cy="3921125"/>
          </a:xfrm>
        </p:spPr>
        <p:txBody>
          <a:bodyPr/>
          <a:lstStyle/>
          <a:p>
            <a:r>
              <a:rPr lang="en-GB" altLang="lv-LV"/>
              <a:t>The major issue for the Baltic</a:t>
            </a:r>
            <a:r>
              <a:rPr lang="lv-LV" altLang="lv-LV"/>
              <a:t>s </a:t>
            </a:r>
            <a:r>
              <a:rPr lang="en-GB" altLang="lv-LV"/>
              <a:t>is not resolved</a:t>
            </a:r>
            <a:r>
              <a:rPr lang="lv-LV" altLang="lv-LV"/>
              <a:t> still: </a:t>
            </a:r>
            <a:endParaRPr lang="en-GB" altLang="lv-LV"/>
          </a:p>
          <a:p>
            <a:pPr lvl="1"/>
            <a:r>
              <a:rPr lang="en-GB" altLang="lv-LV"/>
              <a:t>Not even a real mentioning about the need to reconsider the 1st pillar funding distribution</a:t>
            </a:r>
          </a:p>
          <a:p>
            <a:pPr lvl="1"/>
            <a:r>
              <a:rPr lang="lv-LV" altLang="lv-LV"/>
              <a:t>Even d</a:t>
            </a:r>
            <a:r>
              <a:rPr lang="en-GB" altLang="lv-LV"/>
              <a:t>eeper freezing of the </a:t>
            </a:r>
            <a:r>
              <a:rPr lang="lv-LV" altLang="lv-LV"/>
              <a:t>current </a:t>
            </a:r>
            <a:r>
              <a:rPr lang="en-GB" altLang="lv-LV"/>
              <a:t>situation through the modulation</a:t>
            </a:r>
          </a:p>
          <a:p>
            <a:pPr lvl="2"/>
            <a:r>
              <a:rPr lang="en-GB" altLang="lv-LV"/>
              <a:t>Principle</a:t>
            </a:r>
          </a:p>
          <a:p>
            <a:pPr lvl="2"/>
            <a:r>
              <a:rPr lang="en-GB" altLang="lv-LV"/>
              <a:t>Addressing the funding resources -100 % of savings remain in the country</a:t>
            </a:r>
          </a:p>
          <a:p>
            <a:pPr lvl="1"/>
            <a:endParaRPr lang="en-GB" altLang="lv-LV"/>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74C6DBAF-D0B6-5BF3-0903-E23526B07A05}"/>
              </a:ext>
            </a:extLst>
          </p:cNvPr>
          <p:cNvSpPr>
            <a:spLocks noGrp="1"/>
          </p:cNvSpPr>
          <p:nvPr>
            <p:ph type="sldNum" sz="quarter" idx="12"/>
          </p:nvPr>
        </p:nvSpPr>
        <p:spPr/>
        <p:txBody>
          <a:bodyPr/>
          <a:lstStyle/>
          <a:p>
            <a:fld id="{4DBD3A8B-2A42-45DA-9B6C-15242A609872}" type="slidenum">
              <a:rPr lang="en-GB" altLang="en-US"/>
              <a:pPr/>
              <a:t>25</a:t>
            </a:fld>
            <a:endParaRPr lang="en-GB" altLang="en-US"/>
          </a:p>
        </p:txBody>
      </p:sp>
      <p:sp>
        <p:nvSpPr>
          <p:cNvPr id="363522" name="Rectangle 2">
            <a:extLst>
              <a:ext uri="{FF2B5EF4-FFF2-40B4-BE49-F238E27FC236}">
                <a16:creationId xmlns:a16="http://schemas.microsoft.com/office/drawing/2014/main" id="{D6B9F3B6-B676-68C2-3525-95BD56F004D6}"/>
              </a:ext>
            </a:extLst>
          </p:cNvPr>
          <p:cNvSpPr>
            <a:spLocks noGrp="1" noChangeArrowheads="1"/>
          </p:cNvSpPr>
          <p:nvPr>
            <p:ph type="title"/>
          </p:nvPr>
        </p:nvSpPr>
        <p:spPr/>
        <p:txBody>
          <a:bodyPr/>
          <a:lstStyle/>
          <a:p>
            <a:r>
              <a:rPr lang="lv-LV" altLang="lv-LV" sz="3800"/>
              <a:t>EC proposals for CAP changes under the </a:t>
            </a:r>
            <a:r>
              <a:rPr lang="lv-LV" altLang="lv-LV" sz="3800" i="1"/>
              <a:t>Health Check. </a:t>
            </a:r>
            <a:r>
              <a:rPr lang="lv-LV" altLang="lv-LV" sz="3800"/>
              <a:t>Conclusions III	</a:t>
            </a:r>
            <a:endParaRPr lang="en-GB" altLang="lv-LV" sz="3800"/>
          </a:p>
        </p:txBody>
      </p:sp>
      <p:sp>
        <p:nvSpPr>
          <p:cNvPr id="363523" name="Rectangle 3">
            <a:extLst>
              <a:ext uri="{FF2B5EF4-FFF2-40B4-BE49-F238E27FC236}">
                <a16:creationId xmlns:a16="http://schemas.microsoft.com/office/drawing/2014/main" id="{4DEA8690-9D75-790E-C4EA-6952738DC35D}"/>
              </a:ext>
            </a:extLst>
          </p:cNvPr>
          <p:cNvSpPr>
            <a:spLocks noGrp="1" noChangeArrowheads="1"/>
          </p:cNvSpPr>
          <p:nvPr>
            <p:ph type="body" idx="1"/>
          </p:nvPr>
        </p:nvSpPr>
        <p:spPr/>
        <p:txBody>
          <a:bodyPr/>
          <a:lstStyle/>
          <a:p>
            <a:pPr>
              <a:lnSpc>
                <a:spcPct val="80000"/>
              </a:lnSpc>
            </a:pPr>
            <a:r>
              <a:rPr lang="en-GB" altLang="lv-LV" sz="1900"/>
              <a:t>The HC package offered by the EC: </a:t>
            </a:r>
          </a:p>
          <a:p>
            <a:pPr lvl="1">
              <a:lnSpc>
                <a:spcPct val="80000"/>
              </a:lnSpc>
            </a:pPr>
            <a:r>
              <a:rPr lang="en-GB" altLang="lv-LV" sz="1700"/>
              <a:t>The major issue – balancing of the 1st pillar budget is left for the “budgetary discussions”</a:t>
            </a:r>
          </a:p>
          <a:p>
            <a:pPr lvl="1">
              <a:lnSpc>
                <a:spcPct val="80000"/>
              </a:lnSpc>
            </a:pPr>
            <a:r>
              <a:rPr lang="en-GB" altLang="lv-LV" sz="1700"/>
              <a:t>Outlines the principles for the continuation of the CAP reform</a:t>
            </a:r>
          </a:p>
          <a:p>
            <a:pPr lvl="2">
              <a:lnSpc>
                <a:spcPct val="80000"/>
              </a:lnSpc>
            </a:pPr>
            <a:r>
              <a:rPr lang="en-GB" altLang="lv-LV" sz="1500"/>
              <a:t>Non negative ones- like enhancing </a:t>
            </a:r>
            <a:r>
              <a:rPr lang="lv-LV" altLang="lv-LV" sz="1500"/>
              <a:t>the </a:t>
            </a:r>
            <a:r>
              <a:rPr lang="en-GB" altLang="lv-LV" sz="1500"/>
              <a:t>economic efficiency </a:t>
            </a:r>
            <a:r>
              <a:rPr lang="lv-LV" altLang="lv-LV" sz="1500"/>
              <a:t>of the sector</a:t>
            </a:r>
          </a:p>
          <a:p>
            <a:pPr lvl="2">
              <a:lnSpc>
                <a:spcPct val="80000"/>
              </a:lnSpc>
            </a:pPr>
            <a:r>
              <a:rPr lang="lv-LV" altLang="lv-LV" sz="1500"/>
              <a:t>Rather negative ones – like freezing the distribution pattern for the CAP budget; not real dealing with the issues of the viability of rural community</a:t>
            </a:r>
            <a:endParaRPr lang="en-GB" altLang="lv-LV" sz="1500"/>
          </a:p>
          <a:p>
            <a:pPr>
              <a:lnSpc>
                <a:spcPct val="80000"/>
              </a:lnSpc>
            </a:pPr>
            <a:r>
              <a:rPr lang="en-GB" altLang="lv-LV" sz="1900"/>
              <a:t>Options for solutions</a:t>
            </a:r>
          </a:p>
          <a:p>
            <a:pPr lvl="1">
              <a:lnSpc>
                <a:spcPct val="80000"/>
              </a:lnSpc>
            </a:pPr>
            <a:r>
              <a:rPr lang="en-GB" altLang="lv-LV" sz="1700"/>
              <a:t>Activisation of the debate within the </a:t>
            </a:r>
            <a:r>
              <a:rPr lang="en-GB" altLang="lv-LV" sz="1700" i="1"/>
              <a:t>“Budgetary discussions”, </a:t>
            </a:r>
            <a:r>
              <a:rPr lang="en-GB" altLang="lv-LV" sz="1700"/>
              <a:t>keywords, t.i.: </a:t>
            </a:r>
          </a:p>
          <a:p>
            <a:pPr lvl="2">
              <a:lnSpc>
                <a:spcPct val="80000"/>
              </a:lnSpc>
            </a:pPr>
            <a:r>
              <a:rPr lang="en-GB" altLang="lv-LV" sz="1500" i="1"/>
              <a:t>activity based; </a:t>
            </a:r>
          </a:p>
          <a:p>
            <a:pPr lvl="2">
              <a:lnSpc>
                <a:spcPct val="80000"/>
              </a:lnSpc>
            </a:pPr>
            <a:r>
              <a:rPr lang="en-GB" altLang="lv-LV" sz="1500"/>
              <a:t>away from historical approach to reconsidered criterias, </a:t>
            </a:r>
          </a:p>
          <a:p>
            <a:pPr lvl="2">
              <a:lnSpc>
                <a:spcPct val="80000"/>
              </a:lnSpc>
            </a:pPr>
            <a:r>
              <a:rPr lang="en-GB" altLang="lv-LV" sz="1500"/>
              <a:t>viability of rural community </a:t>
            </a:r>
            <a:r>
              <a:rPr lang="en-GB" altLang="lv-LV" sz="1500" i="1"/>
              <a:t> </a:t>
            </a:r>
          </a:p>
          <a:p>
            <a:pPr lvl="1">
              <a:lnSpc>
                <a:spcPct val="80000"/>
              </a:lnSpc>
            </a:pPr>
            <a:r>
              <a:rPr lang="en-GB" altLang="lv-LV" sz="1700"/>
              <a:t>Policies to increase the competitiveness of the Baltic agricultural sectors</a:t>
            </a:r>
          </a:p>
          <a:p>
            <a:pPr lvl="2">
              <a:lnSpc>
                <a:spcPct val="80000"/>
              </a:lnSpc>
            </a:pPr>
            <a:r>
              <a:rPr lang="en-GB" altLang="lv-LV" sz="1500"/>
              <a:t>Further changes in farm structures</a:t>
            </a:r>
          </a:p>
          <a:p>
            <a:pPr lvl="3">
              <a:lnSpc>
                <a:spcPct val="80000"/>
              </a:lnSpc>
            </a:pPr>
            <a:r>
              <a:rPr lang="en-GB" altLang="lv-LV" sz="1400"/>
              <a:t>Increase in size and reconsideration of specialisation</a:t>
            </a:r>
          </a:p>
          <a:p>
            <a:pPr lvl="3">
              <a:lnSpc>
                <a:spcPct val="80000"/>
              </a:lnSpc>
            </a:pPr>
            <a:r>
              <a:rPr lang="en-GB" altLang="lv-LV" sz="1400"/>
              <a:t>Tehnological restructuring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31396C42-4D58-C80A-B32F-A1EACEA84909}"/>
              </a:ext>
            </a:extLst>
          </p:cNvPr>
          <p:cNvSpPr>
            <a:spLocks noGrp="1" noChangeArrowheads="1"/>
          </p:cNvSpPr>
          <p:nvPr>
            <p:ph type="sldNum" sz="quarter" idx="4"/>
          </p:nvPr>
        </p:nvSpPr>
        <p:spPr/>
        <p:txBody>
          <a:bodyPr/>
          <a:lstStyle/>
          <a:p>
            <a:fld id="{77ACE158-C959-41BB-9E1D-A538C0934C65}" type="slidenum">
              <a:rPr lang="en-GB" altLang="en-US"/>
              <a:pPr/>
              <a:t>26</a:t>
            </a:fld>
            <a:endParaRPr lang="en-GB" altLang="en-US"/>
          </a:p>
        </p:txBody>
      </p:sp>
      <p:sp>
        <p:nvSpPr>
          <p:cNvPr id="369666" name="Rectangle 2">
            <a:extLst>
              <a:ext uri="{FF2B5EF4-FFF2-40B4-BE49-F238E27FC236}">
                <a16:creationId xmlns:a16="http://schemas.microsoft.com/office/drawing/2014/main" id="{461B73F0-21A0-AD17-7BC9-20917F58B250}"/>
              </a:ext>
            </a:extLst>
          </p:cNvPr>
          <p:cNvSpPr>
            <a:spLocks noGrp="1" noChangeArrowheads="1"/>
          </p:cNvSpPr>
          <p:nvPr>
            <p:ph type="ctrTitle"/>
          </p:nvPr>
        </p:nvSpPr>
        <p:spPr>
          <a:xfrm>
            <a:off x="685800" y="1371600"/>
            <a:ext cx="8229600" cy="1600200"/>
          </a:xfrm>
        </p:spPr>
        <p:txBody>
          <a:bodyPr/>
          <a:lstStyle/>
          <a:p>
            <a:pPr>
              <a:lnSpc>
                <a:spcPct val="70000"/>
              </a:lnSpc>
            </a:pPr>
            <a:r>
              <a:rPr lang="lv-LV" altLang="lv-LV" sz="4600"/>
              <a:t>Lauksaimnieku  viedokļi par ‘Veselības pārbaudes’ jautājumiem Baltijas valstīs.</a:t>
            </a:r>
            <a:endParaRPr lang="en-GB" altLang="lv-LV" sz="4600"/>
          </a:p>
        </p:txBody>
      </p:sp>
      <p:sp>
        <p:nvSpPr>
          <p:cNvPr id="369667" name="Rectangle 3">
            <a:extLst>
              <a:ext uri="{FF2B5EF4-FFF2-40B4-BE49-F238E27FC236}">
                <a16:creationId xmlns:a16="http://schemas.microsoft.com/office/drawing/2014/main" id="{82E113CB-AD47-7C22-333E-7FC623303E2F}"/>
              </a:ext>
            </a:extLst>
          </p:cNvPr>
          <p:cNvSpPr>
            <a:spLocks noGrp="1" noChangeArrowheads="1"/>
          </p:cNvSpPr>
          <p:nvPr>
            <p:ph type="subTitle" idx="1"/>
          </p:nvPr>
        </p:nvSpPr>
        <p:spPr>
          <a:xfrm>
            <a:off x="533400" y="4191000"/>
            <a:ext cx="5029200" cy="1143000"/>
          </a:xfrm>
        </p:spPr>
        <p:txBody>
          <a:bodyPr/>
          <a:lstStyle/>
          <a:p>
            <a:r>
              <a:rPr lang="lv-LV" altLang="lv-LV"/>
              <a:t>	</a:t>
            </a:r>
            <a:endParaRPr lang="en-GB" altLang="lv-LV"/>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0C66EC3A-7742-5743-9DAB-57BA86191379}"/>
              </a:ext>
            </a:extLst>
          </p:cNvPr>
          <p:cNvSpPr>
            <a:spLocks noGrp="1" noChangeArrowheads="1"/>
          </p:cNvSpPr>
          <p:nvPr>
            <p:ph type="sldNum" sz="quarter" idx="4"/>
          </p:nvPr>
        </p:nvSpPr>
        <p:spPr/>
        <p:txBody>
          <a:bodyPr/>
          <a:lstStyle/>
          <a:p>
            <a:fld id="{9CE38397-721F-4F47-8F7F-C3A8EDD995B2}" type="slidenum">
              <a:rPr lang="en-GB" altLang="en-US"/>
              <a:pPr/>
              <a:t>27</a:t>
            </a:fld>
            <a:endParaRPr lang="en-GB" altLang="en-US"/>
          </a:p>
        </p:txBody>
      </p:sp>
      <p:sp>
        <p:nvSpPr>
          <p:cNvPr id="371714" name="Rectangle 2">
            <a:extLst>
              <a:ext uri="{FF2B5EF4-FFF2-40B4-BE49-F238E27FC236}">
                <a16:creationId xmlns:a16="http://schemas.microsoft.com/office/drawing/2014/main" id="{E37176E0-8052-BE54-EDDC-870EA5290A38}"/>
              </a:ext>
            </a:extLst>
          </p:cNvPr>
          <p:cNvSpPr>
            <a:spLocks noGrp="1" noChangeArrowheads="1"/>
          </p:cNvSpPr>
          <p:nvPr>
            <p:ph type="ctrTitle"/>
          </p:nvPr>
        </p:nvSpPr>
        <p:spPr>
          <a:xfrm>
            <a:off x="685800" y="1371600"/>
            <a:ext cx="8229600" cy="1600200"/>
          </a:xfrm>
        </p:spPr>
        <p:txBody>
          <a:bodyPr/>
          <a:lstStyle/>
          <a:p>
            <a:pPr>
              <a:lnSpc>
                <a:spcPct val="70000"/>
              </a:lnSpc>
            </a:pPr>
            <a:r>
              <a:rPr lang="lv-LV" altLang="lv-LV" sz="4600"/>
              <a:t>Secinājumi kopīgas Baltijas valstu pozīcijas veidošanai par KLP „Veselības pārbaudi”.</a:t>
            </a:r>
            <a:endParaRPr lang="en-GB" altLang="lv-LV" sz="4600"/>
          </a:p>
        </p:txBody>
      </p:sp>
      <p:sp>
        <p:nvSpPr>
          <p:cNvPr id="371715" name="Rectangle 3">
            <a:extLst>
              <a:ext uri="{FF2B5EF4-FFF2-40B4-BE49-F238E27FC236}">
                <a16:creationId xmlns:a16="http://schemas.microsoft.com/office/drawing/2014/main" id="{6EAC27F8-1476-A78F-E681-903177FD2B0B}"/>
              </a:ext>
            </a:extLst>
          </p:cNvPr>
          <p:cNvSpPr>
            <a:spLocks noGrp="1" noChangeArrowheads="1"/>
          </p:cNvSpPr>
          <p:nvPr>
            <p:ph type="subTitle" idx="1"/>
          </p:nvPr>
        </p:nvSpPr>
        <p:spPr>
          <a:xfrm>
            <a:off x="533400" y="4191000"/>
            <a:ext cx="5029200" cy="1143000"/>
          </a:xfrm>
        </p:spPr>
        <p:txBody>
          <a:bodyPr/>
          <a:lstStyle/>
          <a:p>
            <a:r>
              <a:rPr lang="lv-LV" altLang="lv-LV"/>
              <a:t>	</a:t>
            </a:r>
            <a:endParaRPr lang="en-GB" altLang="lv-LV"/>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41E62664-D5EB-9D6C-284F-5724314F8EBB}"/>
              </a:ext>
            </a:extLst>
          </p:cNvPr>
          <p:cNvSpPr>
            <a:spLocks noGrp="1" noChangeArrowheads="1"/>
          </p:cNvSpPr>
          <p:nvPr>
            <p:ph type="sldNum" sz="quarter" idx="4"/>
          </p:nvPr>
        </p:nvSpPr>
        <p:spPr/>
        <p:txBody>
          <a:bodyPr/>
          <a:lstStyle/>
          <a:p>
            <a:fld id="{DB8F9968-1F9E-47D8-AC2A-23F1B14D152F}" type="slidenum">
              <a:rPr lang="en-GB" altLang="en-US"/>
              <a:pPr/>
              <a:t>28</a:t>
            </a:fld>
            <a:endParaRPr lang="en-GB" altLang="en-US"/>
          </a:p>
        </p:txBody>
      </p:sp>
      <p:sp>
        <p:nvSpPr>
          <p:cNvPr id="334850" name="Rectangle 2">
            <a:extLst>
              <a:ext uri="{FF2B5EF4-FFF2-40B4-BE49-F238E27FC236}">
                <a16:creationId xmlns:a16="http://schemas.microsoft.com/office/drawing/2014/main" id="{23673BE5-2D36-EB04-ADB9-994A68569DB3}"/>
              </a:ext>
            </a:extLst>
          </p:cNvPr>
          <p:cNvSpPr>
            <a:spLocks noGrp="1" noChangeArrowheads="1"/>
          </p:cNvSpPr>
          <p:nvPr>
            <p:ph type="ctrTitle"/>
          </p:nvPr>
        </p:nvSpPr>
        <p:spPr>
          <a:xfrm>
            <a:off x="685800" y="1371600"/>
            <a:ext cx="7467600" cy="1600200"/>
          </a:xfrm>
        </p:spPr>
        <p:txBody>
          <a:bodyPr/>
          <a:lstStyle/>
          <a:p>
            <a:pPr>
              <a:lnSpc>
                <a:spcPct val="70000"/>
              </a:lnSpc>
            </a:pPr>
            <a:r>
              <a:rPr lang="lv-LV" altLang="lv-LV" sz="4600"/>
              <a:t>1.Pīlāra budžeta reforma</a:t>
            </a:r>
            <a:br>
              <a:rPr lang="lv-LV" altLang="lv-LV" sz="4600"/>
            </a:br>
            <a:r>
              <a:rPr lang="lv-LV" altLang="lv-LV" sz="4600"/>
              <a:t>2014.-2020.gada perioda</a:t>
            </a:r>
            <a:br>
              <a:rPr lang="lv-LV" altLang="lv-LV" sz="4600"/>
            </a:br>
            <a:r>
              <a:rPr lang="lv-LV" altLang="lv-LV" sz="4600"/>
              <a:t>ES budžeta pārskatīšanas kontekstā</a:t>
            </a:r>
            <a:endParaRPr lang="en-GB" altLang="lv-LV" sz="4600"/>
          </a:p>
        </p:txBody>
      </p:sp>
      <p:sp>
        <p:nvSpPr>
          <p:cNvPr id="334851" name="Rectangle 3">
            <a:extLst>
              <a:ext uri="{FF2B5EF4-FFF2-40B4-BE49-F238E27FC236}">
                <a16:creationId xmlns:a16="http://schemas.microsoft.com/office/drawing/2014/main" id="{A73387AC-591B-3AEC-8710-8B3C36C17E0C}"/>
              </a:ext>
            </a:extLst>
          </p:cNvPr>
          <p:cNvSpPr>
            <a:spLocks noGrp="1" noChangeArrowheads="1"/>
          </p:cNvSpPr>
          <p:nvPr>
            <p:ph type="subTitle" idx="1"/>
          </p:nvPr>
        </p:nvSpPr>
        <p:spPr>
          <a:xfrm>
            <a:off x="533400" y="4191000"/>
            <a:ext cx="5029200" cy="1143000"/>
          </a:xfrm>
        </p:spPr>
        <p:txBody>
          <a:bodyPr/>
          <a:lstStyle/>
          <a:p>
            <a:r>
              <a:rPr lang="lv-LV" altLang="lv-LV"/>
              <a:t>	</a:t>
            </a:r>
            <a:endParaRPr lang="en-GB" altLang="lv-LV"/>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93233D03-C04F-BD9B-3608-F4A71574BAB3}"/>
              </a:ext>
            </a:extLst>
          </p:cNvPr>
          <p:cNvSpPr>
            <a:spLocks noGrp="1"/>
          </p:cNvSpPr>
          <p:nvPr>
            <p:ph type="sldNum" sz="quarter" idx="12"/>
          </p:nvPr>
        </p:nvSpPr>
        <p:spPr/>
        <p:txBody>
          <a:bodyPr/>
          <a:lstStyle/>
          <a:p>
            <a:fld id="{714B3AF4-4564-4BF5-B297-4AF68723CBDA}" type="slidenum">
              <a:rPr lang="en-GB" altLang="en-US"/>
              <a:pPr/>
              <a:t>29</a:t>
            </a:fld>
            <a:endParaRPr lang="en-GB" altLang="en-US"/>
          </a:p>
        </p:txBody>
      </p:sp>
      <p:sp>
        <p:nvSpPr>
          <p:cNvPr id="340994" name="Rectangle 2">
            <a:extLst>
              <a:ext uri="{FF2B5EF4-FFF2-40B4-BE49-F238E27FC236}">
                <a16:creationId xmlns:a16="http://schemas.microsoft.com/office/drawing/2014/main" id="{A05B3374-A8E7-87C9-0AFA-862EEB1ADDBB}"/>
              </a:ext>
            </a:extLst>
          </p:cNvPr>
          <p:cNvSpPr>
            <a:spLocks noGrp="1" noChangeArrowheads="1"/>
          </p:cNvSpPr>
          <p:nvPr>
            <p:ph type="title"/>
          </p:nvPr>
        </p:nvSpPr>
        <p:spPr/>
        <p:txBody>
          <a:bodyPr/>
          <a:lstStyle/>
          <a:p>
            <a:r>
              <a:rPr lang="en-IE" altLang="lv-LV" sz="3800"/>
              <a:t>Scenario Results</a:t>
            </a:r>
            <a:r>
              <a:rPr lang="lv-LV" altLang="lv-LV" sz="3800"/>
              <a:t> for FR</a:t>
            </a:r>
            <a:endParaRPr lang="fr-FR" altLang="lv-LV" sz="3800"/>
          </a:p>
        </p:txBody>
      </p:sp>
      <p:sp>
        <p:nvSpPr>
          <p:cNvPr id="340995" name="Rectangle 3">
            <a:extLst>
              <a:ext uri="{FF2B5EF4-FFF2-40B4-BE49-F238E27FC236}">
                <a16:creationId xmlns:a16="http://schemas.microsoft.com/office/drawing/2014/main" id="{8A99543A-6ABC-1292-F5A2-1C762AB4F31C}"/>
              </a:ext>
            </a:extLst>
          </p:cNvPr>
          <p:cNvSpPr>
            <a:spLocks noGrp="1" noChangeArrowheads="1"/>
          </p:cNvSpPr>
          <p:nvPr>
            <p:ph type="body" sz="half" idx="1"/>
          </p:nvPr>
        </p:nvSpPr>
        <p:spPr>
          <a:xfrm>
            <a:off x="250825" y="1989138"/>
            <a:ext cx="8893175" cy="576262"/>
          </a:xfrm>
        </p:spPr>
        <p:txBody>
          <a:bodyPr/>
          <a:lstStyle/>
          <a:p>
            <a:pPr>
              <a:lnSpc>
                <a:spcPct val="150000"/>
              </a:lnSpc>
            </a:pPr>
            <a:r>
              <a:rPr lang="en-GB" altLang="lv-LV" sz="2000">
                <a:solidFill>
                  <a:schemeClr val="tx2"/>
                </a:solidFill>
              </a:rPr>
              <a:t>Implementation of 50% decrease of the total envelop in 2014 for France</a:t>
            </a:r>
          </a:p>
        </p:txBody>
      </p:sp>
      <p:graphicFrame>
        <p:nvGraphicFramePr>
          <p:cNvPr id="341074" name="Group 82">
            <a:extLst>
              <a:ext uri="{FF2B5EF4-FFF2-40B4-BE49-F238E27FC236}">
                <a16:creationId xmlns:a16="http://schemas.microsoft.com/office/drawing/2014/main" id="{F471B5DD-8877-353D-6248-CE711A74816A}"/>
              </a:ext>
            </a:extLst>
          </p:cNvPr>
          <p:cNvGraphicFramePr>
            <a:graphicFrameLocks noGrp="1"/>
          </p:cNvGraphicFramePr>
          <p:nvPr>
            <p:ph sz="half" idx="2"/>
          </p:nvPr>
        </p:nvGraphicFramePr>
        <p:xfrm>
          <a:off x="684213" y="2598738"/>
          <a:ext cx="7767637" cy="3351214"/>
        </p:xfrm>
        <a:graphic>
          <a:graphicData uri="http://schemas.openxmlformats.org/drawingml/2006/table">
            <a:tbl>
              <a:tblPr/>
              <a:tblGrid>
                <a:gridCol w="931862">
                  <a:extLst>
                    <a:ext uri="{9D8B030D-6E8A-4147-A177-3AD203B41FA5}">
                      <a16:colId xmlns:a16="http://schemas.microsoft.com/office/drawing/2014/main" val="4094935414"/>
                    </a:ext>
                  </a:extLst>
                </a:gridCol>
                <a:gridCol w="854075">
                  <a:extLst>
                    <a:ext uri="{9D8B030D-6E8A-4147-A177-3AD203B41FA5}">
                      <a16:colId xmlns:a16="http://schemas.microsoft.com/office/drawing/2014/main" val="3616445595"/>
                    </a:ext>
                  </a:extLst>
                </a:gridCol>
                <a:gridCol w="855663">
                  <a:extLst>
                    <a:ext uri="{9D8B030D-6E8A-4147-A177-3AD203B41FA5}">
                      <a16:colId xmlns:a16="http://schemas.microsoft.com/office/drawing/2014/main" val="308019268"/>
                    </a:ext>
                  </a:extLst>
                </a:gridCol>
                <a:gridCol w="854075">
                  <a:extLst>
                    <a:ext uri="{9D8B030D-6E8A-4147-A177-3AD203B41FA5}">
                      <a16:colId xmlns:a16="http://schemas.microsoft.com/office/drawing/2014/main" val="69601800"/>
                    </a:ext>
                  </a:extLst>
                </a:gridCol>
                <a:gridCol w="854075">
                  <a:extLst>
                    <a:ext uri="{9D8B030D-6E8A-4147-A177-3AD203B41FA5}">
                      <a16:colId xmlns:a16="http://schemas.microsoft.com/office/drawing/2014/main" val="1045566229"/>
                    </a:ext>
                  </a:extLst>
                </a:gridCol>
                <a:gridCol w="854075">
                  <a:extLst>
                    <a:ext uri="{9D8B030D-6E8A-4147-A177-3AD203B41FA5}">
                      <a16:colId xmlns:a16="http://schemas.microsoft.com/office/drawing/2014/main" val="2879818615"/>
                    </a:ext>
                  </a:extLst>
                </a:gridCol>
                <a:gridCol w="855662">
                  <a:extLst>
                    <a:ext uri="{9D8B030D-6E8A-4147-A177-3AD203B41FA5}">
                      <a16:colId xmlns:a16="http://schemas.microsoft.com/office/drawing/2014/main" val="1072606975"/>
                    </a:ext>
                  </a:extLst>
                </a:gridCol>
                <a:gridCol w="854075">
                  <a:extLst>
                    <a:ext uri="{9D8B030D-6E8A-4147-A177-3AD203B41FA5}">
                      <a16:colId xmlns:a16="http://schemas.microsoft.com/office/drawing/2014/main" val="3891284923"/>
                    </a:ext>
                  </a:extLst>
                </a:gridCol>
                <a:gridCol w="854075">
                  <a:extLst>
                    <a:ext uri="{9D8B030D-6E8A-4147-A177-3AD203B41FA5}">
                      <a16:colId xmlns:a16="http://schemas.microsoft.com/office/drawing/2014/main" val="2886233048"/>
                    </a:ext>
                  </a:extLst>
                </a:gridCol>
              </a:tblGrid>
              <a:tr h="996950">
                <a:tc>
                  <a:txBody>
                    <a:bodyPr/>
                    <a:lstStyle>
                      <a:lvl1pPr>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009900"/>
                        </a:buClr>
                        <a:buSzPct val="65000"/>
                        <a:buFont typeface="Wingdings" panose="05000000000000000000" pitchFamily="2" charset="2"/>
                        <a:buNone/>
                        <a:tabLst/>
                      </a:pPr>
                      <a:endParaRPr kumimoji="0" lang="fr-FR" altLang="lv-LV" sz="2600" b="0" i="0" u="none" strike="noStrike" cap="none" normalizeH="0" baseline="0">
                        <a:ln>
                          <a:noFill/>
                        </a:ln>
                        <a:solidFill>
                          <a:schemeClr val="tx1"/>
                        </a:solidFill>
                        <a:effectLst/>
                        <a:latin typeface="Times New Roman" panose="02020603050405020304" pitchFamily="18" charset="0"/>
                      </a:endParaRPr>
                    </a:p>
                  </a:txBody>
                  <a:tcPr anchor="b" horzOverflow="overflow">
                    <a:lnL cap="flat">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lv-LV" sz="1000" b="1" i="0" u="none" strike="noStrike" cap="none" normalizeH="0" baseline="0">
                          <a:ln>
                            <a:noFill/>
                          </a:ln>
                          <a:solidFill>
                            <a:srgbClr val="000000"/>
                          </a:solidFill>
                          <a:effectLst/>
                          <a:latin typeface="Arial" panose="020B0604020202020204" pitchFamily="34" charset="0"/>
                          <a:cs typeface="Arial" panose="020B0604020202020204" pitchFamily="34" charset="0"/>
                        </a:rPr>
                        <a:t>2014 </a:t>
                      </a:r>
                      <a:endParaRPr kumimoji="0" lang="en-US" altLang="lv-LV" sz="22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lv-LV" sz="1000" b="1" i="0" u="none" strike="noStrike" cap="none" normalizeH="0" baseline="0">
                          <a:ln>
                            <a:noFill/>
                          </a:ln>
                          <a:solidFill>
                            <a:srgbClr val="000000"/>
                          </a:solidFill>
                          <a:effectLst/>
                          <a:latin typeface="Arial" panose="020B0604020202020204" pitchFamily="34" charset="0"/>
                          <a:cs typeface="Arial" panose="020B0604020202020204" pitchFamily="34" charset="0"/>
                        </a:rPr>
                        <a:t>2015 </a:t>
                      </a:r>
                      <a:endParaRPr kumimoji="0" lang="en-US" altLang="lv-LV" sz="22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lv-LV" sz="1000" b="1" i="0" u="none" strike="noStrike" cap="none" normalizeH="0" baseline="0">
                          <a:ln>
                            <a:noFill/>
                          </a:ln>
                          <a:solidFill>
                            <a:srgbClr val="000000"/>
                          </a:solidFill>
                          <a:effectLst/>
                          <a:latin typeface="Arial" panose="020B0604020202020204" pitchFamily="34" charset="0"/>
                          <a:cs typeface="Arial" panose="020B0604020202020204" pitchFamily="34" charset="0"/>
                        </a:rPr>
                        <a:t>2016 </a:t>
                      </a:r>
                      <a:endParaRPr kumimoji="0" lang="en-US" altLang="lv-LV" sz="22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lv-LV" sz="1000" b="1" i="0" u="none" strike="noStrike" cap="none" normalizeH="0" baseline="0">
                          <a:ln>
                            <a:noFill/>
                          </a:ln>
                          <a:solidFill>
                            <a:srgbClr val="000000"/>
                          </a:solidFill>
                          <a:effectLst/>
                          <a:latin typeface="Arial" panose="020B0604020202020204" pitchFamily="34" charset="0"/>
                          <a:cs typeface="Arial" panose="020B0604020202020204" pitchFamily="34" charset="0"/>
                        </a:rPr>
                        <a:t>2017 </a:t>
                      </a:r>
                      <a:endParaRPr kumimoji="0" lang="en-US" altLang="lv-LV" sz="22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lv-LV" sz="1000" b="1" i="0" u="none" strike="noStrike" cap="none" normalizeH="0" baseline="0">
                          <a:ln>
                            <a:noFill/>
                          </a:ln>
                          <a:solidFill>
                            <a:srgbClr val="000000"/>
                          </a:solidFill>
                          <a:effectLst/>
                          <a:latin typeface="Arial" panose="020B0604020202020204" pitchFamily="34" charset="0"/>
                          <a:cs typeface="Arial" panose="020B0604020202020204" pitchFamily="34" charset="0"/>
                        </a:rPr>
                        <a:t>2018 </a:t>
                      </a:r>
                      <a:endParaRPr kumimoji="0" lang="en-US" altLang="lv-LV" sz="22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lv-LV" sz="1000" b="1" i="0" u="none" strike="noStrike" cap="none" normalizeH="0" baseline="0">
                          <a:ln>
                            <a:noFill/>
                          </a:ln>
                          <a:solidFill>
                            <a:srgbClr val="000000"/>
                          </a:solidFill>
                          <a:effectLst/>
                          <a:latin typeface="Arial" panose="020B0604020202020204" pitchFamily="34" charset="0"/>
                          <a:cs typeface="Arial" panose="020B0604020202020204" pitchFamily="34" charset="0"/>
                        </a:rPr>
                        <a:t>2019 </a:t>
                      </a:r>
                      <a:endParaRPr kumimoji="0" lang="en-US" altLang="lv-LV" sz="22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lv-LV" sz="1000" b="1" i="0" u="none" strike="noStrike" cap="none" normalizeH="0" baseline="0">
                          <a:ln>
                            <a:noFill/>
                          </a:ln>
                          <a:solidFill>
                            <a:srgbClr val="000000"/>
                          </a:solidFill>
                          <a:effectLst/>
                          <a:latin typeface="Arial" panose="020B0604020202020204" pitchFamily="34" charset="0"/>
                          <a:cs typeface="Arial" panose="020B0604020202020204" pitchFamily="34" charset="0"/>
                        </a:rPr>
                        <a:t>2020 </a:t>
                      </a:r>
                      <a:endParaRPr kumimoji="0" lang="en-US" altLang="lv-LV" sz="22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009900"/>
                        </a:buClr>
                        <a:buSzPct val="65000"/>
                        <a:buFont typeface="Wingdings" panose="05000000000000000000" pitchFamily="2" charset="2"/>
                        <a:buNone/>
                        <a:tabLst/>
                      </a:pPr>
                      <a:endParaRPr kumimoji="0" lang="fr-FR" altLang="lv-LV" sz="2600" b="0" i="0" u="none" strike="noStrike" cap="none" normalizeH="0" baseline="0">
                        <a:ln>
                          <a:noFill/>
                        </a:ln>
                        <a:solidFill>
                          <a:schemeClr val="tx1"/>
                        </a:solidFill>
                        <a:effectLst/>
                        <a:latin typeface="Times New Roman" panose="02020603050405020304" pitchFamily="18" charset="0"/>
                      </a:endParaRPr>
                    </a:p>
                  </a:txBody>
                  <a:tcPr anchor="b" horzOverflow="overflow">
                    <a:lnL>
                      <a:noFill/>
                    </a:lnL>
                    <a:lnR cap="flat">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547683327"/>
                  </a:ext>
                </a:extLst>
              </a:tr>
              <a:tr h="469900">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 AREA</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-0,86%</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-0,99%</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-0,94%</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-0,87%</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-0,82%</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-0,81%</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-0,81%</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rgbClr val="FF0000"/>
                          </a:solidFill>
                          <a:effectLst/>
                          <a:latin typeface="Arial" panose="020B0604020202020204" pitchFamily="34" charset="0"/>
                          <a:cs typeface="Arial" panose="020B0604020202020204" pitchFamily="34" charset="0"/>
                        </a:rPr>
                        <a:t>-0,87%</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351131918"/>
                  </a:ext>
                </a:extLst>
              </a:tr>
              <a:tr h="471488">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PRODUCTION</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-0,83%</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-0,91%</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-0,87%</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-0,80%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-0,76%</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-0,75%</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-0,75%</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rgbClr val="FF0000"/>
                          </a:solidFill>
                          <a:effectLst/>
                          <a:latin typeface="Arial" panose="020B0604020202020204" pitchFamily="34" charset="0"/>
                          <a:cs typeface="Arial" panose="020B0604020202020204" pitchFamily="34" charset="0"/>
                        </a:rPr>
                        <a:t>-0,81%</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022064359"/>
                  </a:ext>
                </a:extLst>
              </a:tr>
              <a:tr h="471488">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IMPORTS</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0,32%</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0,42%</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0,43%</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0,41%</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0,38%</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0,38%</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0,38%</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0,40%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378551576"/>
                  </a:ext>
                </a:extLst>
              </a:tr>
              <a:tr h="471488">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EXPORTS</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-0,99%</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-1,36%</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-1,40%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-1,33%</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-1,26%</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-1,23%</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-1,22%</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rgbClr val="FF0000"/>
                          </a:solidFill>
                          <a:effectLst/>
                          <a:latin typeface="Arial" panose="020B0604020202020204" pitchFamily="34" charset="0"/>
                          <a:cs typeface="Arial" panose="020B0604020202020204" pitchFamily="34" charset="0"/>
                        </a:rPr>
                        <a:t>-1,30%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94881751"/>
                  </a:ext>
                </a:extLst>
              </a:tr>
              <a:tr h="469900">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DOMESTIC USE</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-0,09%</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-0,07%</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-0,07%</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-0,06%</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-0,06%</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-0,06%</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-0,06%</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rgbClr val="FF0000"/>
                          </a:solidFill>
                          <a:effectLst/>
                          <a:latin typeface="Arial" panose="020B0604020202020204" pitchFamily="34" charset="0"/>
                          <a:cs typeface="Arial" panose="020B0604020202020204" pitchFamily="34" charset="0"/>
                        </a:rPr>
                        <a:t>-0,06%</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904696639"/>
                  </a:ext>
                </a:extLst>
              </a:tr>
            </a:tbl>
          </a:graphicData>
        </a:graphic>
      </p:graphicFrame>
      <p:sp>
        <p:nvSpPr>
          <p:cNvPr id="341070" name="Text Box 78">
            <a:extLst>
              <a:ext uri="{FF2B5EF4-FFF2-40B4-BE49-F238E27FC236}">
                <a16:creationId xmlns:a16="http://schemas.microsoft.com/office/drawing/2014/main" id="{3B89CE1B-1705-B9F5-FD11-799D49236A17}"/>
              </a:ext>
            </a:extLst>
          </p:cNvPr>
          <p:cNvSpPr txBox="1">
            <a:spLocks noChangeArrowheads="1"/>
          </p:cNvSpPr>
          <p:nvPr/>
        </p:nvSpPr>
        <p:spPr bwMode="auto">
          <a:xfrm>
            <a:off x="3567113" y="2781300"/>
            <a:ext cx="1149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lv-LV" sz="2400" b="1">
                <a:solidFill>
                  <a:schemeClr val="tx2"/>
                </a:solidFill>
              </a:rPr>
              <a:t>Grains</a:t>
            </a:r>
          </a:p>
        </p:txBody>
      </p:sp>
      <p:sp>
        <p:nvSpPr>
          <p:cNvPr id="341071" name="Text Box 79">
            <a:extLst>
              <a:ext uri="{FF2B5EF4-FFF2-40B4-BE49-F238E27FC236}">
                <a16:creationId xmlns:a16="http://schemas.microsoft.com/office/drawing/2014/main" id="{1ACC7409-52D4-FF1B-493C-99F7BDFA180D}"/>
              </a:ext>
            </a:extLst>
          </p:cNvPr>
          <p:cNvSpPr txBox="1">
            <a:spLocks noChangeArrowheads="1"/>
          </p:cNvSpPr>
          <p:nvPr/>
        </p:nvSpPr>
        <p:spPr bwMode="auto">
          <a:xfrm>
            <a:off x="684213" y="6034088"/>
            <a:ext cx="3298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fr-FR" altLang="lv-LV" sz="1200" b="1">
                <a:solidFill>
                  <a:schemeClr val="tx2"/>
                </a:solidFill>
              </a:rPr>
              <a:t>Source: AGMEMOD-PH-French Model-2008</a:t>
            </a:r>
          </a:p>
        </p:txBody>
      </p:sp>
      <p:pic>
        <p:nvPicPr>
          <p:cNvPr id="341075" name="Picture 83">
            <a:extLst>
              <a:ext uri="{FF2B5EF4-FFF2-40B4-BE49-F238E27FC236}">
                <a16:creationId xmlns:a16="http://schemas.microsoft.com/office/drawing/2014/main" id="{8B0FE07F-C934-C34B-3E52-7682CB2C63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6353175"/>
            <a:ext cx="18986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4A444364-ECDF-9633-3B8D-B0503CCECC3A}"/>
              </a:ext>
            </a:extLst>
          </p:cNvPr>
          <p:cNvSpPr>
            <a:spLocks noGrp="1" noChangeArrowheads="1"/>
          </p:cNvSpPr>
          <p:nvPr>
            <p:ph type="sldNum" sz="quarter" idx="4"/>
          </p:nvPr>
        </p:nvSpPr>
        <p:spPr/>
        <p:txBody>
          <a:bodyPr/>
          <a:lstStyle/>
          <a:p>
            <a:fld id="{C760CACF-AF3C-4279-9715-9F8316671474}" type="slidenum">
              <a:rPr lang="en-GB" altLang="en-US"/>
              <a:pPr/>
              <a:t>3</a:t>
            </a:fld>
            <a:endParaRPr lang="en-GB" altLang="en-US"/>
          </a:p>
        </p:txBody>
      </p:sp>
      <p:sp>
        <p:nvSpPr>
          <p:cNvPr id="318466" name="Rectangle 2">
            <a:extLst>
              <a:ext uri="{FF2B5EF4-FFF2-40B4-BE49-F238E27FC236}">
                <a16:creationId xmlns:a16="http://schemas.microsoft.com/office/drawing/2014/main" id="{992D77D9-8E11-C070-74E9-81CF51944AB3}"/>
              </a:ext>
            </a:extLst>
          </p:cNvPr>
          <p:cNvSpPr>
            <a:spLocks noGrp="1" noChangeArrowheads="1"/>
          </p:cNvSpPr>
          <p:nvPr>
            <p:ph type="ctrTitle"/>
          </p:nvPr>
        </p:nvSpPr>
        <p:spPr>
          <a:xfrm>
            <a:off x="685800" y="1371600"/>
            <a:ext cx="8229600" cy="1600200"/>
          </a:xfrm>
        </p:spPr>
        <p:txBody>
          <a:bodyPr/>
          <a:lstStyle/>
          <a:p>
            <a:pPr>
              <a:lnSpc>
                <a:spcPct val="70000"/>
              </a:lnSpc>
            </a:pPr>
            <a:r>
              <a:rPr lang="lv-LV" altLang="lv-LV" sz="4400"/>
              <a:t>Kāds ir sagaidāmais</a:t>
            </a:r>
            <a:br>
              <a:rPr lang="lv-LV" altLang="lv-LV" sz="4400"/>
            </a:br>
            <a:r>
              <a:rPr lang="lv-LV" altLang="lv-LV" sz="4400"/>
              <a:t>piena kvotu atcelšanas efekts un „mīkstās piezemēšanās”  politikas nozīme piena sektorā?</a:t>
            </a:r>
            <a:endParaRPr lang="en-GB" altLang="lv-LV" sz="4400"/>
          </a:p>
        </p:txBody>
      </p:sp>
      <p:sp>
        <p:nvSpPr>
          <p:cNvPr id="318467" name="Rectangle 3">
            <a:extLst>
              <a:ext uri="{FF2B5EF4-FFF2-40B4-BE49-F238E27FC236}">
                <a16:creationId xmlns:a16="http://schemas.microsoft.com/office/drawing/2014/main" id="{83EEC40D-D5D8-3371-624E-33B996B75E5C}"/>
              </a:ext>
            </a:extLst>
          </p:cNvPr>
          <p:cNvSpPr>
            <a:spLocks noGrp="1" noChangeArrowheads="1"/>
          </p:cNvSpPr>
          <p:nvPr>
            <p:ph type="subTitle" idx="1"/>
          </p:nvPr>
        </p:nvSpPr>
        <p:spPr>
          <a:xfrm>
            <a:off x="533400" y="4191000"/>
            <a:ext cx="5029200" cy="1143000"/>
          </a:xfrm>
        </p:spPr>
        <p:txBody>
          <a:bodyPr/>
          <a:lstStyle/>
          <a:p>
            <a:r>
              <a:rPr lang="lv-LV" altLang="lv-LV"/>
              <a:t>	</a:t>
            </a:r>
            <a:endParaRPr lang="en-GB" altLang="lv-LV"/>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1C4482B-E585-4658-643A-C8F1D52CE553}"/>
              </a:ext>
            </a:extLst>
          </p:cNvPr>
          <p:cNvSpPr>
            <a:spLocks noGrp="1"/>
          </p:cNvSpPr>
          <p:nvPr>
            <p:ph type="sldNum" sz="quarter" idx="12"/>
          </p:nvPr>
        </p:nvSpPr>
        <p:spPr/>
        <p:txBody>
          <a:bodyPr/>
          <a:lstStyle/>
          <a:p>
            <a:fld id="{241BF044-D75B-4CBC-8C3F-36F74860D67C}" type="slidenum">
              <a:rPr lang="en-GB" altLang="en-US"/>
              <a:pPr/>
              <a:t>30</a:t>
            </a:fld>
            <a:endParaRPr lang="en-GB" altLang="en-US"/>
          </a:p>
        </p:txBody>
      </p:sp>
      <p:sp>
        <p:nvSpPr>
          <p:cNvPr id="343042" name="Rectangle 2">
            <a:extLst>
              <a:ext uri="{FF2B5EF4-FFF2-40B4-BE49-F238E27FC236}">
                <a16:creationId xmlns:a16="http://schemas.microsoft.com/office/drawing/2014/main" id="{5DC3B866-E1DF-EDB2-B4FA-F0D1820DAE21}"/>
              </a:ext>
            </a:extLst>
          </p:cNvPr>
          <p:cNvSpPr>
            <a:spLocks noGrp="1" noChangeArrowheads="1"/>
          </p:cNvSpPr>
          <p:nvPr>
            <p:ph type="title"/>
          </p:nvPr>
        </p:nvSpPr>
        <p:spPr/>
        <p:txBody>
          <a:bodyPr/>
          <a:lstStyle/>
          <a:p>
            <a:r>
              <a:rPr lang="en-IE" altLang="lv-LV" sz="3800"/>
              <a:t>Scenario Results</a:t>
            </a:r>
            <a:r>
              <a:rPr lang="lv-LV" altLang="lv-LV" sz="3800"/>
              <a:t> for FR</a:t>
            </a:r>
            <a:endParaRPr lang="fr-FR" altLang="lv-LV" sz="3800"/>
          </a:p>
        </p:txBody>
      </p:sp>
      <p:graphicFrame>
        <p:nvGraphicFramePr>
          <p:cNvPr id="343043" name="Group 3">
            <a:extLst>
              <a:ext uri="{FF2B5EF4-FFF2-40B4-BE49-F238E27FC236}">
                <a16:creationId xmlns:a16="http://schemas.microsoft.com/office/drawing/2014/main" id="{2897055F-56DC-6DD8-C994-326856365874}"/>
              </a:ext>
            </a:extLst>
          </p:cNvPr>
          <p:cNvGraphicFramePr>
            <a:graphicFrameLocks noGrp="1"/>
          </p:cNvGraphicFramePr>
          <p:nvPr>
            <p:ph idx="1"/>
          </p:nvPr>
        </p:nvGraphicFramePr>
        <p:xfrm>
          <a:off x="827088" y="1773238"/>
          <a:ext cx="7772400" cy="3960814"/>
        </p:xfrm>
        <a:graphic>
          <a:graphicData uri="http://schemas.openxmlformats.org/drawingml/2006/table">
            <a:tbl>
              <a:tblPr/>
              <a:tblGrid>
                <a:gridCol w="922337">
                  <a:extLst>
                    <a:ext uri="{9D8B030D-6E8A-4147-A177-3AD203B41FA5}">
                      <a16:colId xmlns:a16="http://schemas.microsoft.com/office/drawing/2014/main" val="499118070"/>
                    </a:ext>
                  </a:extLst>
                </a:gridCol>
                <a:gridCol w="855663">
                  <a:extLst>
                    <a:ext uri="{9D8B030D-6E8A-4147-A177-3AD203B41FA5}">
                      <a16:colId xmlns:a16="http://schemas.microsoft.com/office/drawing/2014/main" val="516909022"/>
                    </a:ext>
                  </a:extLst>
                </a:gridCol>
                <a:gridCol w="857250">
                  <a:extLst>
                    <a:ext uri="{9D8B030D-6E8A-4147-A177-3AD203B41FA5}">
                      <a16:colId xmlns:a16="http://schemas.microsoft.com/office/drawing/2014/main" val="2881960269"/>
                    </a:ext>
                  </a:extLst>
                </a:gridCol>
                <a:gridCol w="855662">
                  <a:extLst>
                    <a:ext uri="{9D8B030D-6E8A-4147-A177-3AD203B41FA5}">
                      <a16:colId xmlns:a16="http://schemas.microsoft.com/office/drawing/2014/main" val="3080241932"/>
                    </a:ext>
                  </a:extLst>
                </a:gridCol>
                <a:gridCol w="855663">
                  <a:extLst>
                    <a:ext uri="{9D8B030D-6E8A-4147-A177-3AD203B41FA5}">
                      <a16:colId xmlns:a16="http://schemas.microsoft.com/office/drawing/2014/main" val="2645318385"/>
                    </a:ext>
                  </a:extLst>
                </a:gridCol>
                <a:gridCol w="857250">
                  <a:extLst>
                    <a:ext uri="{9D8B030D-6E8A-4147-A177-3AD203B41FA5}">
                      <a16:colId xmlns:a16="http://schemas.microsoft.com/office/drawing/2014/main" val="2194839944"/>
                    </a:ext>
                  </a:extLst>
                </a:gridCol>
                <a:gridCol w="855662">
                  <a:extLst>
                    <a:ext uri="{9D8B030D-6E8A-4147-A177-3AD203B41FA5}">
                      <a16:colId xmlns:a16="http://schemas.microsoft.com/office/drawing/2014/main" val="1812653793"/>
                    </a:ext>
                  </a:extLst>
                </a:gridCol>
                <a:gridCol w="857250">
                  <a:extLst>
                    <a:ext uri="{9D8B030D-6E8A-4147-A177-3AD203B41FA5}">
                      <a16:colId xmlns:a16="http://schemas.microsoft.com/office/drawing/2014/main" val="102970928"/>
                    </a:ext>
                  </a:extLst>
                </a:gridCol>
                <a:gridCol w="855663">
                  <a:extLst>
                    <a:ext uri="{9D8B030D-6E8A-4147-A177-3AD203B41FA5}">
                      <a16:colId xmlns:a16="http://schemas.microsoft.com/office/drawing/2014/main" val="662648239"/>
                    </a:ext>
                  </a:extLst>
                </a:gridCol>
              </a:tblGrid>
              <a:tr h="1177925">
                <a:tc>
                  <a:txBody>
                    <a:bodyPr/>
                    <a:lstStyle>
                      <a:lvl1pPr>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009900"/>
                        </a:buClr>
                        <a:buSzPct val="65000"/>
                        <a:buFont typeface="Wingdings" panose="05000000000000000000" pitchFamily="2" charset="2"/>
                        <a:buNone/>
                        <a:tabLst/>
                      </a:pPr>
                      <a:endParaRPr kumimoji="0" lang="fr-FR" altLang="lv-LV" sz="2600" b="0" i="0" u="none" strike="noStrike" cap="none" normalizeH="0" baseline="0">
                        <a:ln>
                          <a:noFill/>
                        </a:ln>
                        <a:solidFill>
                          <a:schemeClr val="tx1"/>
                        </a:solidFill>
                        <a:effectLst/>
                        <a:latin typeface="Times New Roman" panose="02020603050405020304" pitchFamily="18" charset="0"/>
                      </a:endParaRPr>
                    </a:p>
                  </a:txBody>
                  <a:tcPr anchor="b" horzOverflow="overflow">
                    <a:lnL cap="flat">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000" b="1" i="0" u="none" strike="noStrike" cap="none" normalizeH="0" baseline="0">
                          <a:ln>
                            <a:noFill/>
                          </a:ln>
                          <a:solidFill>
                            <a:srgbClr val="000000"/>
                          </a:solidFill>
                          <a:effectLst/>
                          <a:latin typeface="Arial" panose="020B0604020202020204" pitchFamily="34" charset="0"/>
                          <a:cs typeface="Arial" panose="020B0604020202020204" pitchFamily="34" charset="0"/>
                        </a:rPr>
                        <a:t>2014 </a:t>
                      </a:r>
                      <a:endParaRPr kumimoji="0" lang="en-US" altLang="lv-LV" sz="22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000" b="1" i="0" u="none" strike="noStrike" cap="none" normalizeH="0" baseline="0">
                          <a:ln>
                            <a:noFill/>
                          </a:ln>
                          <a:solidFill>
                            <a:srgbClr val="000000"/>
                          </a:solidFill>
                          <a:effectLst/>
                          <a:latin typeface="Arial" panose="020B0604020202020204" pitchFamily="34" charset="0"/>
                          <a:cs typeface="Arial" panose="020B0604020202020204" pitchFamily="34" charset="0"/>
                        </a:rPr>
                        <a:t>2015 </a:t>
                      </a:r>
                      <a:endParaRPr kumimoji="0" lang="en-US" altLang="lv-LV" sz="22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000" b="1" i="0" u="none" strike="noStrike" cap="none" normalizeH="0" baseline="0">
                          <a:ln>
                            <a:noFill/>
                          </a:ln>
                          <a:solidFill>
                            <a:srgbClr val="000000"/>
                          </a:solidFill>
                          <a:effectLst/>
                          <a:latin typeface="Arial" panose="020B0604020202020204" pitchFamily="34" charset="0"/>
                          <a:cs typeface="Arial" panose="020B0604020202020204" pitchFamily="34" charset="0"/>
                        </a:rPr>
                        <a:t>2016 </a:t>
                      </a:r>
                      <a:endParaRPr kumimoji="0" lang="en-US" altLang="lv-LV" sz="22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000" b="1" i="0" u="none" strike="noStrike" cap="none" normalizeH="0" baseline="0">
                          <a:ln>
                            <a:noFill/>
                          </a:ln>
                          <a:solidFill>
                            <a:srgbClr val="000000"/>
                          </a:solidFill>
                          <a:effectLst/>
                          <a:latin typeface="Arial" panose="020B0604020202020204" pitchFamily="34" charset="0"/>
                          <a:cs typeface="Arial" panose="020B0604020202020204" pitchFamily="34" charset="0"/>
                        </a:rPr>
                        <a:t>2017 </a:t>
                      </a:r>
                      <a:endParaRPr kumimoji="0" lang="en-US" altLang="lv-LV" sz="22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000" b="1" i="0" u="none" strike="noStrike" cap="none" normalizeH="0" baseline="0">
                          <a:ln>
                            <a:noFill/>
                          </a:ln>
                          <a:solidFill>
                            <a:srgbClr val="000000"/>
                          </a:solidFill>
                          <a:effectLst/>
                          <a:latin typeface="Arial" panose="020B0604020202020204" pitchFamily="34" charset="0"/>
                          <a:cs typeface="Arial" panose="020B0604020202020204" pitchFamily="34" charset="0"/>
                        </a:rPr>
                        <a:t>2018 </a:t>
                      </a:r>
                      <a:endParaRPr kumimoji="0" lang="en-US" altLang="lv-LV" sz="22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000" b="1" i="0" u="none" strike="noStrike" cap="none" normalizeH="0" baseline="0">
                          <a:ln>
                            <a:noFill/>
                          </a:ln>
                          <a:solidFill>
                            <a:srgbClr val="000000"/>
                          </a:solidFill>
                          <a:effectLst/>
                          <a:latin typeface="Arial" panose="020B0604020202020204" pitchFamily="34" charset="0"/>
                          <a:cs typeface="Arial" panose="020B0604020202020204" pitchFamily="34" charset="0"/>
                        </a:rPr>
                        <a:t>2019 </a:t>
                      </a:r>
                      <a:endParaRPr kumimoji="0" lang="en-US" altLang="lv-LV" sz="22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000" b="1" i="0" u="none" strike="noStrike" cap="none" normalizeH="0" baseline="0">
                          <a:ln>
                            <a:noFill/>
                          </a:ln>
                          <a:solidFill>
                            <a:srgbClr val="000000"/>
                          </a:solidFill>
                          <a:effectLst/>
                          <a:latin typeface="Arial" panose="020B0604020202020204" pitchFamily="34" charset="0"/>
                          <a:cs typeface="Arial" panose="020B0604020202020204" pitchFamily="34" charset="0"/>
                        </a:rPr>
                        <a:t>2020 </a:t>
                      </a:r>
                      <a:endParaRPr kumimoji="0" lang="en-US" altLang="lv-LV" sz="22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009900"/>
                        </a:buClr>
                        <a:buSzPct val="65000"/>
                        <a:buFont typeface="Wingdings" panose="05000000000000000000" pitchFamily="2" charset="2"/>
                        <a:buNone/>
                        <a:tabLst/>
                      </a:pPr>
                      <a:endParaRPr kumimoji="0" lang="fr-FR" altLang="lv-LV" sz="2600" b="0" i="0" u="none" strike="noStrike" cap="none" normalizeH="0" baseline="0">
                        <a:ln>
                          <a:noFill/>
                        </a:ln>
                        <a:solidFill>
                          <a:schemeClr val="tx1"/>
                        </a:solidFill>
                        <a:effectLst/>
                        <a:latin typeface="Times New Roman" panose="02020603050405020304" pitchFamily="18" charset="0"/>
                      </a:endParaRPr>
                    </a:p>
                  </a:txBody>
                  <a:tcPr anchor="b" horzOverflow="overflow">
                    <a:lnL>
                      <a:noFill/>
                    </a:lnL>
                    <a:lnR cap="flat">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781412407"/>
                  </a:ext>
                </a:extLst>
              </a:tr>
              <a:tr h="555625">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 AREA</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-0,75%</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-0,80%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-0,86%</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-0,92%</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-0,97%</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-0,99%</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-1,00%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rgbClr val="FF0000"/>
                          </a:solidFill>
                          <a:effectLst/>
                          <a:latin typeface="Arial" panose="020B0604020202020204" pitchFamily="34" charset="0"/>
                          <a:cs typeface="Arial" panose="020B0604020202020204" pitchFamily="34" charset="0"/>
                        </a:rPr>
                        <a:t>-0,92%</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009018432"/>
                  </a:ext>
                </a:extLst>
              </a:tr>
              <a:tr h="557213">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PRODUCTION</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-0,75%</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-0,80%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-0,86%</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-0,94%</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-1,00%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-1,03%</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-1,04%</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rgbClr val="FF0000"/>
                          </a:solidFill>
                          <a:effectLst/>
                          <a:latin typeface="Arial" panose="020B0604020202020204" pitchFamily="34" charset="0"/>
                          <a:cs typeface="Arial" panose="020B0604020202020204" pitchFamily="34" charset="0"/>
                        </a:rPr>
                        <a:t>-0,94%</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188203216"/>
                  </a:ext>
                </a:extLst>
              </a:tr>
              <a:tr h="557213">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IMPORTS</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0,46%</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0,40%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0,39%</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0,38%</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0,38%</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0,37%</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0,35%</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0,38%</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986999813"/>
                  </a:ext>
                </a:extLst>
              </a:tr>
              <a:tr h="555625">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EXPORTS</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-1,43%</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-1,51%</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-1,61%</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-1,74%</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-1,85%</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-1,90%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-1,92%</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rgbClr val="FF0000"/>
                          </a:solidFill>
                          <a:effectLst/>
                          <a:latin typeface="Arial" panose="020B0604020202020204" pitchFamily="34" charset="0"/>
                          <a:cs typeface="Arial" panose="020B0604020202020204" pitchFamily="34" charset="0"/>
                        </a:rPr>
                        <a:t>-1,76%</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726954585"/>
                  </a:ext>
                </a:extLst>
              </a:tr>
              <a:tr h="557213">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DOMESTIC USE</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-0,04%</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-0,04%</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-0,04%</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-0,04%</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-0,04%</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-0,04%</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rgbClr val="FF0000"/>
                          </a:solidFill>
                          <a:effectLst/>
                          <a:latin typeface="Arial" panose="020B0604020202020204" pitchFamily="34" charset="0"/>
                          <a:cs typeface="Arial" panose="020B0604020202020204" pitchFamily="34" charset="0"/>
                        </a:rPr>
                        <a:t>-0,04%</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194857679"/>
                  </a:ext>
                </a:extLst>
              </a:tr>
            </a:tbl>
          </a:graphicData>
        </a:graphic>
      </p:graphicFrame>
      <p:sp>
        <p:nvSpPr>
          <p:cNvPr id="343117" name="Text Box 77">
            <a:extLst>
              <a:ext uri="{FF2B5EF4-FFF2-40B4-BE49-F238E27FC236}">
                <a16:creationId xmlns:a16="http://schemas.microsoft.com/office/drawing/2014/main" id="{A20F81FB-EF37-7A00-A81D-B996E949A6C7}"/>
              </a:ext>
            </a:extLst>
          </p:cNvPr>
          <p:cNvSpPr txBox="1">
            <a:spLocks noChangeArrowheads="1"/>
          </p:cNvSpPr>
          <p:nvPr/>
        </p:nvSpPr>
        <p:spPr bwMode="auto">
          <a:xfrm>
            <a:off x="3255963" y="2060575"/>
            <a:ext cx="145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lv-LV" sz="2400" b="1">
                <a:solidFill>
                  <a:schemeClr val="tx2"/>
                </a:solidFill>
              </a:rPr>
              <a:t>Oilseeds</a:t>
            </a:r>
          </a:p>
        </p:txBody>
      </p:sp>
      <p:sp>
        <p:nvSpPr>
          <p:cNvPr id="343118" name="Text Box 78">
            <a:extLst>
              <a:ext uri="{FF2B5EF4-FFF2-40B4-BE49-F238E27FC236}">
                <a16:creationId xmlns:a16="http://schemas.microsoft.com/office/drawing/2014/main" id="{6556460E-8204-A202-8852-87E2C476424E}"/>
              </a:ext>
            </a:extLst>
          </p:cNvPr>
          <p:cNvSpPr txBox="1">
            <a:spLocks noChangeArrowheads="1"/>
          </p:cNvSpPr>
          <p:nvPr/>
        </p:nvSpPr>
        <p:spPr bwMode="auto">
          <a:xfrm>
            <a:off x="684213" y="6034088"/>
            <a:ext cx="3298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fr-FR" altLang="lv-LV" sz="1200" b="1">
                <a:solidFill>
                  <a:schemeClr val="tx2"/>
                </a:solidFill>
              </a:rPr>
              <a:t>Source: AGMEMOD-PH-French Model-2008</a:t>
            </a:r>
          </a:p>
        </p:txBody>
      </p:sp>
      <p:pic>
        <p:nvPicPr>
          <p:cNvPr id="343119" name="Picture 79">
            <a:extLst>
              <a:ext uri="{FF2B5EF4-FFF2-40B4-BE49-F238E27FC236}">
                <a16:creationId xmlns:a16="http://schemas.microsoft.com/office/drawing/2014/main" id="{A8B1AF1B-6415-02D8-2D0A-7B109D34DF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6353175"/>
            <a:ext cx="18986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76C0F218-5070-1269-D543-00DAA03EB47D}"/>
              </a:ext>
            </a:extLst>
          </p:cNvPr>
          <p:cNvSpPr>
            <a:spLocks noGrp="1"/>
          </p:cNvSpPr>
          <p:nvPr>
            <p:ph type="sldNum" sz="quarter" idx="12"/>
          </p:nvPr>
        </p:nvSpPr>
        <p:spPr/>
        <p:txBody>
          <a:bodyPr/>
          <a:lstStyle/>
          <a:p>
            <a:fld id="{571C0A96-AB26-4AFB-9C24-149FA5A0FF3D}" type="slidenum">
              <a:rPr lang="en-GB" altLang="en-US"/>
              <a:pPr/>
              <a:t>31</a:t>
            </a:fld>
            <a:endParaRPr lang="en-GB" altLang="en-US"/>
          </a:p>
        </p:txBody>
      </p:sp>
      <p:sp>
        <p:nvSpPr>
          <p:cNvPr id="345090" name="Rectangle 2">
            <a:extLst>
              <a:ext uri="{FF2B5EF4-FFF2-40B4-BE49-F238E27FC236}">
                <a16:creationId xmlns:a16="http://schemas.microsoft.com/office/drawing/2014/main" id="{87E731C4-6E74-4DED-C5D0-81C97C728844}"/>
              </a:ext>
            </a:extLst>
          </p:cNvPr>
          <p:cNvSpPr>
            <a:spLocks noGrp="1" noChangeArrowheads="1"/>
          </p:cNvSpPr>
          <p:nvPr>
            <p:ph type="title"/>
          </p:nvPr>
        </p:nvSpPr>
        <p:spPr/>
        <p:txBody>
          <a:bodyPr/>
          <a:lstStyle/>
          <a:p>
            <a:r>
              <a:rPr lang="en-IE" altLang="lv-LV" sz="3800"/>
              <a:t>Scenario Results</a:t>
            </a:r>
            <a:r>
              <a:rPr lang="lv-LV" altLang="lv-LV" sz="3800"/>
              <a:t> for FR</a:t>
            </a:r>
            <a:endParaRPr lang="fr-FR" altLang="lv-LV" sz="3800"/>
          </a:p>
        </p:txBody>
      </p:sp>
      <p:graphicFrame>
        <p:nvGraphicFramePr>
          <p:cNvPr id="345158" name="Group 70">
            <a:extLst>
              <a:ext uri="{FF2B5EF4-FFF2-40B4-BE49-F238E27FC236}">
                <a16:creationId xmlns:a16="http://schemas.microsoft.com/office/drawing/2014/main" id="{94A0F72A-18C9-C982-F8AA-CF3827686D84}"/>
              </a:ext>
            </a:extLst>
          </p:cNvPr>
          <p:cNvGraphicFramePr>
            <a:graphicFrameLocks noGrp="1"/>
          </p:cNvGraphicFramePr>
          <p:nvPr>
            <p:ph idx="1"/>
          </p:nvPr>
        </p:nvGraphicFramePr>
        <p:xfrm>
          <a:off x="684213" y="1908175"/>
          <a:ext cx="7772400" cy="3569971"/>
        </p:xfrm>
        <a:graphic>
          <a:graphicData uri="http://schemas.openxmlformats.org/drawingml/2006/table">
            <a:tbl>
              <a:tblPr/>
              <a:tblGrid>
                <a:gridCol w="819150">
                  <a:extLst>
                    <a:ext uri="{9D8B030D-6E8A-4147-A177-3AD203B41FA5}">
                      <a16:colId xmlns:a16="http://schemas.microsoft.com/office/drawing/2014/main" val="1396598626"/>
                    </a:ext>
                  </a:extLst>
                </a:gridCol>
                <a:gridCol w="776287">
                  <a:extLst>
                    <a:ext uri="{9D8B030D-6E8A-4147-A177-3AD203B41FA5}">
                      <a16:colId xmlns:a16="http://schemas.microsoft.com/office/drawing/2014/main" val="2968770210"/>
                    </a:ext>
                  </a:extLst>
                </a:gridCol>
                <a:gridCol w="795338">
                  <a:extLst>
                    <a:ext uri="{9D8B030D-6E8A-4147-A177-3AD203B41FA5}">
                      <a16:colId xmlns:a16="http://schemas.microsoft.com/office/drawing/2014/main" val="1934997718"/>
                    </a:ext>
                  </a:extLst>
                </a:gridCol>
                <a:gridCol w="850900">
                  <a:extLst>
                    <a:ext uri="{9D8B030D-6E8A-4147-A177-3AD203B41FA5}">
                      <a16:colId xmlns:a16="http://schemas.microsoft.com/office/drawing/2014/main" val="4266680669"/>
                    </a:ext>
                  </a:extLst>
                </a:gridCol>
                <a:gridCol w="852487">
                  <a:extLst>
                    <a:ext uri="{9D8B030D-6E8A-4147-A177-3AD203B41FA5}">
                      <a16:colId xmlns:a16="http://schemas.microsoft.com/office/drawing/2014/main" val="4264997807"/>
                    </a:ext>
                  </a:extLst>
                </a:gridCol>
                <a:gridCol w="941388">
                  <a:extLst>
                    <a:ext uri="{9D8B030D-6E8A-4147-A177-3AD203B41FA5}">
                      <a16:colId xmlns:a16="http://schemas.microsoft.com/office/drawing/2014/main" val="863956324"/>
                    </a:ext>
                  </a:extLst>
                </a:gridCol>
                <a:gridCol w="942975">
                  <a:extLst>
                    <a:ext uri="{9D8B030D-6E8A-4147-A177-3AD203B41FA5}">
                      <a16:colId xmlns:a16="http://schemas.microsoft.com/office/drawing/2014/main" val="720297504"/>
                    </a:ext>
                  </a:extLst>
                </a:gridCol>
                <a:gridCol w="942975">
                  <a:extLst>
                    <a:ext uri="{9D8B030D-6E8A-4147-A177-3AD203B41FA5}">
                      <a16:colId xmlns:a16="http://schemas.microsoft.com/office/drawing/2014/main" val="3576673132"/>
                    </a:ext>
                  </a:extLst>
                </a:gridCol>
                <a:gridCol w="850900">
                  <a:extLst>
                    <a:ext uri="{9D8B030D-6E8A-4147-A177-3AD203B41FA5}">
                      <a16:colId xmlns:a16="http://schemas.microsoft.com/office/drawing/2014/main" val="1274963588"/>
                    </a:ext>
                  </a:extLst>
                </a:gridCol>
              </a:tblGrid>
              <a:tr h="1223963">
                <a:tc>
                  <a:txBody>
                    <a:bodyPr/>
                    <a:lstStyle>
                      <a:lvl1pPr>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009900"/>
                        </a:buClr>
                        <a:buSzPct val="65000"/>
                        <a:buFont typeface="Wingdings" panose="05000000000000000000" pitchFamily="2" charset="2"/>
                        <a:buNone/>
                        <a:tabLst/>
                      </a:pPr>
                      <a:endParaRPr kumimoji="0" lang="fr-FR" altLang="lv-LV" sz="2600" b="0" i="0" u="none" strike="noStrike" cap="none" normalizeH="0" baseline="0">
                        <a:ln>
                          <a:noFill/>
                        </a:ln>
                        <a:solidFill>
                          <a:schemeClr val="tx1"/>
                        </a:solidFill>
                        <a:effectLst/>
                        <a:latin typeface="Times New Roman" panose="02020603050405020304" pitchFamily="18" charset="0"/>
                      </a:endParaRPr>
                    </a:p>
                  </a:txBody>
                  <a:tcPr anchor="b" horzOverflow="overflow">
                    <a:lnL cap="flat">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1" i="0" u="none" strike="noStrike" cap="none" normalizeH="0" baseline="0">
                          <a:ln>
                            <a:noFill/>
                          </a:ln>
                          <a:solidFill>
                            <a:srgbClr val="000000"/>
                          </a:solidFill>
                          <a:effectLst/>
                          <a:latin typeface="Arial" panose="020B0604020202020204" pitchFamily="34" charset="0"/>
                          <a:cs typeface="Arial" panose="020B0604020202020204" pitchFamily="34" charset="0"/>
                        </a:rPr>
                        <a:t>2014 </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1" i="0" u="none" strike="noStrike" cap="none" normalizeH="0" baseline="0">
                          <a:ln>
                            <a:noFill/>
                          </a:ln>
                          <a:solidFill>
                            <a:srgbClr val="000000"/>
                          </a:solidFill>
                          <a:effectLst/>
                          <a:latin typeface="Arial" panose="020B0604020202020204" pitchFamily="34" charset="0"/>
                          <a:cs typeface="Arial" panose="020B0604020202020204" pitchFamily="34" charset="0"/>
                        </a:rPr>
                        <a:t>2015 </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1" i="0" u="none" strike="noStrike" cap="none" normalizeH="0" baseline="0">
                          <a:ln>
                            <a:noFill/>
                          </a:ln>
                          <a:solidFill>
                            <a:srgbClr val="000000"/>
                          </a:solidFill>
                          <a:effectLst/>
                          <a:latin typeface="Arial" panose="020B0604020202020204" pitchFamily="34" charset="0"/>
                          <a:cs typeface="Arial" panose="020B0604020202020204" pitchFamily="34" charset="0"/>
                        </a:rPr>
                        <a:t>2016 </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1" i="0" u="none" strike="noStrike" cap="none" normalizeH="0" baseline="0">
                          <a:ln>
                            <a:noFill/>
                          </a:ln>
                          <a:solidFill>
                            <a:srgbClr val="000000"/>
                          </a:solidFill>
                          <a:effectLst/>
                          <a:latin typeface="Arial" panose="020B0604020202020204" pitchFamily="34" charset="0"/>
                          <a:cs typeface="Arial" panose="020B0604020202020204" pitchFamily="34" charset="0"/>
                        </a:rPr>
                        <a:t>2017 </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1" i="0" u="none" strike="noStrike" cap="none" normalizeH="0" baseline="0">
                          <a:ln>
                            <a:noFill/>
                          </a:ln>
                          <a:solidFill>
                            <a:srgbClr val="000000"/>
                          </a:solidFill>
                          <a:effectLst/>
                          <a:latin typeface="Arial" panose="020B0604020202020204" pitchFamily="34" charset="0"/>
                          <a:cs typeface="Arial" panose="020B0604020202020204" pitchFamily="34" charset="0"/>
                        </a:rPr>
                        <a:t>2018 </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1" i="0" u="none" strike="noStrike" cap="none" normalizeH="0" baseline="0">
                          <a:ln>
                            <a:noFill/>
                          </a:ln>
                          <a:solidFill>
                            <a:srgbClr val="000000"/>
                          </a:solidFill>
                          <a:effectLst/>
                          <a:latin typeface="Arial" panose="020B0604020202020204" pitchFamily="34" charset="0"/>
                          <a:cs typeface="Arial" panose="020B0604020202020204" pitchFamily="34" charset="0"/>
                        </a:rPr>
                        <a:t>2019 </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1" i="0" u="none" strike="noStrike" cap="none" normalizeH="0" baseline="0">
                          <a:ln>
                            <a:noFill/>
                          </a:ln>
                          <a:solidFill>
                            <a:srgbClr val="000000"/>
                          </a:solidFill>
                          <a:effectLst/>
                          <a:latin typeface="Arial" panose="020B0604020202020204" pitchFamily="34" charset="0"/>
                          <a:cs typeface="Arial" panose="020B0604020202020204" pitchFamily="34" charset="0"/>
                        </a:rPr>
                        <a:t>2020 </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009900"/>
                        </a:buClr>
                        <a:buSzPct val="65000"/>
                        <a:buFont typeface="Wingdings" panose="05000000000000000000" pitchFamily="2" charset="2"/>
                        <a:buNone/>
                        <a:tabLst/>
                      </a:pPr>
                      <a:endParaRPr kumimoji="0" lang="fr-FR" altLang="lv-LV" sz="1100" b="0" i="0" u="none" strike="noStrike" cap="none" normalizeH="0" baseline="0">
                        <a:ln>
                          <a:noFill/>
                        </a:ln>
                        <a:solidFill>
                          <a:schemeClr val="tx1"/>
                        </a:solidFill>
                        <a:effectLst/>
                        <a:latin typeface="Times New Roman" panose="02020603050405020304" pitchFamily="18" charset="0"/>
                      </a:endParaRPr>
                    </a:p>
                  </a:txBody>
                  <a:tcPr anchor="b" horzOverflow="overflow">
                    <a:lnL>
                      <a:noFill/>
                    </a:lnL>
                    <a:lnR cap="flat">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334061751"/>
                  </a:ext>
                </a:extLst>
              </a:tr>
              <a:tr h="577850">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PRODUCTION</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0,66%</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-0,87%</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-2,57%</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-3,91%</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-4,83%</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-5,42%</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rgbClr val="FF0000"/>
                          </a:solidFill>
                          <a:effectLst/>
                          <a:latin typeface="Arial" panose="020B0604020202020204" pitchFamily="34" charset="0"/>
                          <a:cs typeface="Arial" panose="020B0604020202020204" pitchFamily="34" charset="0"/>
                        </a:rPr>
                        <a:t>-2,82%</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224254062"/>
                  </a:ext>
                </a:extLst>
              </a:tr>
              <a:tr h="577850">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IMPORTS</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-0,25%</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0,25%</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1,15%</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2,07%</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2,83%</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3,39%</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1,57%</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677765083"/>
                  </a:ext>
                </a:extLst>
              </a:tr>
              <a:tr h="579438">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EXPORTS</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1,90%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-1,11%</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-8,73%</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-19,43%</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-32,14%</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-46,18%</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rgbClr val="FF0000"/>
                          </a:solidFill>
                          <a:effectLst/>
                          <a:latin typeface="Arial" panose="020B0604020202020204" pitchFamily="34" charset="0"/>
                          <a:cs typeface="Arial" panose="020B0604020202020204" pitchFamily="34" charset="0"/>
                        </a:rPr>
                        <a:t>-17,62%</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587298966"/>
                  </a:ext>
                </a:extLst>
              </a:tr>
              <a:tr h="577850">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DOMESTIC USE</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0,03%</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0,02%</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0,00%</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-0,03%</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-0,05%</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chemeClr val="tx1"/>
                          </a:solidFill>
                          <a:effectLst/>
                          <a:latin typeface="Arial" panose="020B0604020202020204" pitchFamily="34" charset="0"/>
                          <a:cs typeface="Arial" panose="020B0604020202020204" pitchFamily="34" charset="0"/>
                        </a:rPr>
                        <a:t>-0,06%</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342900" indent="-342900">
                        <a:spcBef>
                          <a:spcPct val="20000"/>
                        </a:spcBef>
                        <a:buClr>
                          <a:srgbClr val="009900"/>
                        </a:buClr>
                        <a:buSzPct val="65000"/>
                        <a:buFont typeface="Wingdings" panose="05000000000000000000" pitchFamily="2" charset="2"/>
                        <a:defRPr sz="2600">
                          <a:solidFill>
                            <a:schemeClr val="tx1"/>
                          </a:solidFill>
                          <a:latin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defRPr sz="2200">
                          <a:solidFill>
                            <a:schemeClr val="tx1"/>
                          </a:solidFill>
                          <a:latin typeface="Times New Roman" panose="02020603050405020304" pitchFamily="18" charset="0"/>
                        </a:defRPr>
                      </a:lvl2pPr>
                      <a:lvl3pPr marL="1022350" indent="-350838">
                        <a:spcBef>
                          <a:spcPct val="20000"/>
                        </a:spcBef>
                        <a:buClr>
                          <a:srgbClr val="006600"/>
                        </a:buClr>
                        <a:buSzPct val="65000"/>
                        <a:buFont typeface="Wingdings" panose="05000000000000000000" pitchFamily="2" charset="2"/>
                        <a:defRPr sz="2000">
                          <a:solidFill>
                            <a:schemeClr val="tx1"/>
                          </a:solidFill>
                          <a:latin typeface="Arial" panose="020B0604020202020204" pitchFamily="34" charset="0"/>
                        </a:defRPr>
                      </a:lvl3pPr>
                      <a:lvl4pPr marL="1339850" indent="-315913">
                        <a:spcBef>
                          <a:spcPct val="20000"/>
                        </a:spcBef>
                        <a:buClr>
                          <a:schemeClr val="accent2"/>
                        </a:buClr>
                        <a:buSzPct val="70000"/>
                        <a:buFont typeface="Wingdings" panose="05000000000000000000" pitchFamily="2" charset="2"/>
                        <a:defRPr i="1">
                          <a:solidFill>
                            <a:schemeClr val="tx1"/>
                          </a:solidFill>
                          <a:latin typeface="Arial" panose="020B0604020202020204" pitchFamily="34" charset="0"/>
                        </a:defRPr>
                      </a:lvl4pPr>
                      <a:lvl5pPr marL="1681163" indent="-339725">
                        <a:spcBef>
                          <a:spcPct val="20000"/>
                        </a:spcBef>
                        <a:buClr>
                          <a:srgbClr val="008000"/>
                        </a:buClr>
                        <a:buSzPct val="75000"/>
                        <a:buFont typeface="Wingdings" panose="05000000000000000000" pitchFamily="2" charset="2"/>
                        <a:defRPr sz="1600" i="1">
                          <a:solidFill>
                            <a:schemeClr val="tx1"/>
                          </a:solidFill>
                          <a:latin typeface="Arial" panose="020B0604020202020204" pitchFamily="34" charset="0"/>
                        </a:defRPr>
                      </a:lvl5pPr>
                      <a:lvl6pPr marL="21383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6pPr>
                      <a:lvl7pPr marL="25955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7pPr>
                      <a:lvl8pPr marL="30527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8pPr>
                      <a:lvl9pPr marL="3509963" indent="-339725" fontAlgn="base">
                        <a:spcBef>
                          <a:spcPct val="20000"/>
                        </a:spcBef>
                        <a:spcAft>
                          <a:spcPct val="0"/>
                        </a:spcAft>
                        <a:buClr>
                          <a:srgbClr val="008000"/>
                        </a:buClr>
                        <a:buSzPct val="75000"/>
                        <a:buFont typeface="Wingdings" panose="05000000000000000000" pitchFamily="2" charset="2"/>
                        <a:defRPr sz="1600" i="1">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lv-LV" sz="1100" b="0" i="0" u="none" strike="noStrike" cap="none" normalizeH="0" baseline="0">
                          <a:ln>
                            <a:noFill/>
                          </a:ln>
                          <a:solidFill>
                            <a:srgbClr val="FF0000"/>
                          </a:solidFill>
                          <a:effectLst/>
                          <a:latin typeface="Arial" panose="020B0604020202020204" pitchFamily="34" charset="0"/>
                          <a:cs typeface="Arial" panose="020B0604020202020204" pitchFamily="34" charset="0"/>
                        </a:rPr>
                        <a:t>-0,01%</a:t>
                      </a:r>
                      <a:endParaRPr kumimoji="0" lang="en-US" altLang="lv-LV" sz="11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021056944"/>
                  </a:ext>
                </a:extLst>
              </a:tr>
            </a:tbl>
          </a:graphicData>
        </a:graphic>
      </p:graphicFrame>
      <p:sp>
        <p:nvSpPr>
          <p:cNvPr id="345155" name="Text Box 67">
            <a:extLst>
              <a:ext uri="{FF2B5EF4-FFF2-40B4-BE49-F238E27FC236}">
                <a16:creationId xmlns:a16="http://schemas.microsoft.com/office/drawing/2014/main" id="{D42B5C2F-F7A1-64BA-90A9-9176191804C8}"/>
              </a:ext>
            </a:extLst>
          </p:cNvPr>
          <p:cNvSpPr txBox="1">
            <a:spLocks noChangeArrowheads="1"/>
          </p:cNvSpPr>
          <p:nvPr/>
        </p:nvSpPr>
        <p:spPr bwMode="auto">
          <a:xfrm>
            <a:off x="3419475" y="2079625"/>
            <a:ext cx="2149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lv-LV" sz="2400" b="1">
                <a:solidFill>
                  <a:schemeClr val="tx2"/>
                </a:solidFill>
              </a:rPr>
              <a:t>Beef and veal</a:t>
            </a:r>
          </a:p>
        </p:txBody>
      </p:sp>
      <p:sp>
        <p:nvSpPr>
          <p:cNvPr id="345156" name="Text Box 68">
            <a:extLst>
              <a:ext uri="{FF2B5EF4-FFF2-40B4-BE49-F238E27FC236}">
                <a16:creationId xmlns:a16="http://schemas.microsoft.com/office/drawing/2014/main" id="{4046694F-756E-B689-F9B3-BDE44969FCB3}"/>
              </a:ext>
            </a:extLst>
          </p:cNvPr>
          <p:cNvSpPr txBox="1">
            <a:spLocks noChangeArrowheads="1"/>
          </p:cNvSpPr>
          <p:nvPr/>
        </p:nvSpPr>
        <p:spPr bwMode="auto">
          <a:xfrm>
            <a:off x="684213" y="5962650"/>
            <a:ext cx="3298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fr-FR" altLang="lv-LV" sz="1200" b="1">
                <a:solidFill>
                  <a:schemeClr val="tx2"/>
                </a:solidFill>
              </a:rPr>
              <a:t>Source: AGMEMOD-PH-French Model-2008</a:t>
            </a:r>
          </a:p>
        </p:txBody>
      </p:sp>
      <p:pic>
        <p:nvPicPr>
          <p:cNvPr id="345159" name="Picture 71">
            <a:extLst>
              <a:ext uri="{FF2B5EF4-FFF2-40B4-BE49-F238E27FC236}">
                <a16:creationId xmlns:a16="http://schemas.microsoft.com/office/drawing/2014/main" id="{6236252E-BE9F-55C4-0C17-33EF3461C8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6353175"/>
            <a:ext cx="18986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07BAEBD-CDC9-9E01-07D9-F7AA5D5D59EB}"/>
              </a:ext>
            </a:extLst>
          </p:cNvPr>
          <p:cNvSpPr>
            <a:spLocks noGrp="1"/>
          </p:cNvSpPr>
          <p:nvPr>
            <p:ph type="sldNum" sz="quarter" idx="12"/>
          </p:nvPr>
        </p:nvSpPr>
        <p:spPr/>
        <p:txBody>
          <a:bodyPr/>
          <a:lstStyle/>
          <a:p>
            <a:fld id="{95E77576-B28E-4119-92CE-672228A4003C}" type="slidenum">
              <a:rPr lang="en-GB" altLang="en-US"/>
              <a:pPr/>
              <a:t>32</a:t>
            </a:fld>
            <a:endParaRPr lang="en-GB" altLang="en-US"/>
          </a:p>
        </p:txBody>
      </p:sp>
      <p:sp>
        <p:nvSpPr>
          <p:cNvPr id="338946" name="Rectangle 2">
            <a:extLst>
              <a:ext uri="{FF2B5EF4-FFF2-40B4-BE49-F238E27FC236}">
                <a16:creationId xmlns:a16="http://schemas.microsoft.com/office/drawing/2014/main" id="{4DE388A2-CAAA-49F5-B29C-B98B9B0096D9}"/>
              </a:ext>
            </a:extLst>
          </p:cNvPr>
          <p:cNvSpPr>
            <a:spLocks noGrp="1" noChangeArrowheads="1"/>
          </p:cNvSpPr>
          <p:nvPr>
            <p:ph type="title"/>
          </p:nvPr>
        </p:nvSpPr>
        <p:spPr>
          <a:xfrm>
            <a:off x="533400" y="381000"/>
            <a:ext cx="7632700" cy="617538"/>
          </a:xfrm>
        </p:spPr>
        <p:txBody>
          <a:bodyPr/>
          <a:lstStyle/>
          <a:p>
            <a:r>
              <a:rPr lang="en-US" altLang="lv-LV" sz="3800"/>
              <a:t>Policy effects in FR beef market. </a:t>
            </a:r>
            <a:r>
              <a:rPr lang="en-US" altLang="lv-LV" sz="2900"/>
              <a:t>Actual data</a:t>
            </a:r>
            <a:endParaRPr lang="en-GB" altLang="lv-LV" sz="2900"/>
          </a:p>
        </p:txBody>
      </p:sp>
      <p:pic>
        <p:nvPicPr>
          <p:cNvPr id="338948" name="Picture 4">
            <a:extLst>
              <a:ext uri="{FF2B5EF4-FFF2-40B4-BE49-F238E27FC236}">
                <a16:creationId xmlns:a16="http://schemas.microsoft.com/office/drawing/2014/main" id="{20B75C7F-B614-1F45-6F50-C44E650BB161}"/>
              </a:ext>
            </a:extLst>
          </p:cNvPr>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395288" y="1773238"/>
            <a:ext cx="8353425" cy="4414837"/>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
        <p:nvSpPr>
          <p:cNvPr id="338949" name="Text Box 5">
            <a:extLst>
              <a:ext uri="{FF2B5EF4-FFF2-40B4-BE49-F238E27FC236}">
                <a16:creationId xmlns:a16="http://schemas.microsoft.com/office/drawing/2014/main" id="{9A741641-113F-EE48-4A9C-3915B0B99C9E}"/>
              </a:ext>
            </a:extLst>
          </p:cNvPr>
          <p:cNvSpPr txBox="1">
            <a:spLocks noChangeArrowheads="1"/>
          </p:cNvSpPr>
          <p:nvPr/>
        </p:nvSpPr>
        <p:spPr bwMode="auto">
          <a:xfrm>
            <a:off x="2771775" y="4797425"/>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lv-LV"/>
              <a:t>Coupled payments</a:t>
            </a:r>
            <a:endParaRPr lang="lv-LV" altLang="lv-LV"/>
          </a:p>
        </p:txBody>
      </p:sp>
      <p:sp>
        <p:nvSpPr>
          <p:cNvPr id="338950" name="Text Box 6">
            <a:extLst>
              <a:ext uri="{FF2B5EF4-FFF2-40B4-BE49-F238E27FC236}">
                <a16:creationId xmlns:a16="http://schemas.microsoft.com/office/drawing/2014/main" id="{9FB8F98E-20EC-1A90-8DC8-7A2333FAC918}"/>
              </a:ext>
            </a:extLst>
          </p:cNvPr>
          <p:cNvSpPr txBox="1">
            <a:spLocks noChangeArrowheads="1"/>
          </p:cNvSpPr>
          <p:nvPr/>
        </p:nvSpPr>
        <p:spPr bwMode="auto">
          <a:xfrm>
            <a:off x="4859338" y="4581525"/>
            <a:ext cx="14795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lv-LV"/>
              <a:t>Coupled and</a:t>
            </a:r>
          </a:p>
          <a:p>
            <a:pPr eaLnBrk="0" hangingPunct="0"/>
            <a:r>
              <a:rPr lang="en-US" altLang="lv-LV"/>
              <a:t>historical</a:t>
            </a:r>
          </a:p>
          <a:p>
            <a:pPr eaLnBrk="0" hangingPunct="0"/>
            <a:r>
              <a:rPr lang="en-US" altLang="lv-LV"/>
              <a:t>payments</a:t>
            </a:r>
            <a:endParaRPr lang="lv-LV" altLang="lv-LV"/>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24B641D-AD54-6464-26E5-C8AEB38D0A00}"/>
              </a:ext>
            </a:extLst>
          </p:cNvPr>
          <p:cNvSpPr>
            <a:spLocks noGrp="1"/>
          </p:cNvSpPr>
          <p:nvPr>
            <p:ph type="sldNum" sz="quarter" idx="12"/>
          </p:nvPr>
        </p:nvSpPr>
        <p:spPr/>
        <p:txBody>
          <a:bodyPr/>
          <a:lstStyle/>
          <a:p>
            <a:fld id="{A433919B-BFD6-4212-AD9F-E5D8622BFCBF}" type="slidenum">
              <a:rPr lang="en-GB" altLang="en-US"/>
              <a:pPr/>
              <a:t>33</a:t>
            </a:fld>
            <a:endParaRPr lang="en-GB" altLang="en-US"/>
          </a:p>
        </p:txBody>
      </p:sp>
      <p:sp>
        <p:nvSpPr>
          <p:cNvPr id="336898" name="Rectangle 2">
            <a:extLst>
              <a:ext uri="{FF2B5EF4-FFF2-40B4-BE49-F238E27FC236}">
                <a16:creationId xmlns:a16="http://schemas.microsoft.com/office/drawing/2014/main" id="{3EA6A3FE-E963-44F9-CD22-6AFADBCAA502}"/>
              </a:ext>
            </a:extLst>
          </p:cNvPr>
          <p:cNvSpPr>
            <a:spLocks noGrp="1" noChangeArrowheads="1"/>
          </p:cNvSpPr>
          <p:nvPr>
            <p:ph type="title"/>
          </p:nvPr>
        </p:nvSpPr>
        <p:spPr>
          <a:xfrm>
            <a:off x="533400" y="381000"/>
            <a:ext cx="7632700" cy="617538"/>
          </a:xfrm>
        </p:spPr>
        <p:txBody>
          <a:bodyPr/>
          <a:lstStyle/>
          <a:p>
            <a:r>
              <a:rPr lang="en-US" altLang="lv-LV" sz="3400"/>
              <a:t>Policy effects in beef key market DE. </a:t>
            </a:r>
            <a:r>
              <a:rPr lang="en-US" altLang="lv-LV" sz="2500"/>
              <a:t>Actual data</a:t>
            </a:r>
            <a:endParaRPr lang="en-GB" altLang="lv-LV" sz="2500"/>
          </a:p>
        </p:txBody>
      </p:sp>
      <p:pic>
        <p:nvPicPr>
          <p:cNvPr id="336900" name="Picture 4">
            <a:extLst>
              <a:ext uri="{FF2B5EF4-FFF2-40B4-BE49-F238E27FC236}">
                <a16:creationId xmlns:a16="http://schemas.microsoft.com/office/drawing/2014/main" id="{48B2A84D-1B44-5B1D-CE6D-9D407F1CD361}"/>
              </a:ext>
            </a:extLst>
          </p:cNvPr>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611188" y="1916113"/>
            <a:ext cx="8208962" cy="4338637"/>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
        <p:nvSpPr>
          <p:cNvPr id="336901" name="Text Box 5">
            <a:extLst>
              <a:ext uri="{FF2B5EF4-FFF2-40B4-BE49-F238E27FC236}">
                <a16:creationId xmlns:a16="http://schemas.microsoft.com/office/drawing/2014/main" id="{F63AEA87-5001-7CF8-9FFA-3F67487EA8CD}"/>
              </a:ext>
            </a:extLst>
          </p:cNvPr>
          <p:cNvSpPr txBox="1">
            <a:spLocks noChangeArrowheads="1"/>
          </p:cNvSpPr>
          <p:nvPr/>
        </p:nvSpPr>
        <p:spPr bwMode="auto">
          <a:xfrm>
            <a:off x="2124075" y="4941888"/>
            <a:ext cx="2089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lv-LV"/>
              <a:t>Coupled payments</a:t>
            </a:r>
            <a:endParaRPr lang="lv-LV" altLang="lv-LV"/>
          </a:p>
        </p:txBody>
      </p:sp>
      <p:sp>
        <p:nvSpPr>
          <p:cNvPr id="336902" name="Text Box 6">
            <a:extLst>
              <a:ext uri="{FF2B5EF4-FFF2-40B4-BE49-F238E27FC236}">
                <a16:creationId xmlns:a16="http://schemas.microsoft.com/office/drawing/2014/main" id="{3937D79A-DD2C-25E4-F94B-8993D803CC00}"/>
              </a:ext>
            </a:extLst>
          </p:cNvPr>
          <p:cNvSpPr txBox="1">
            <a:spLocks noChangeArrowheads="1"/>
          </p:cNvSpPr>
          <p:nvPr/>
        </p:nvSpPr>
        <p:spPr bwMode="auto">
          <a:xfrm>
            <a:off x="4427538" y="4724400"/>
            <a:ext cx="14414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lv-LV"/>
              <a:t>Historical</a:t>
            </a:r>
          </a:p>
          <a:p>
            <a:pPr eaLnBrk="0" hangingPunct="0"/>
            <a:r>
              <a:rPr lang="en-US" altLang="lv-LV"/>
              <a:t>and regional</a:t>
            </a:r>
          </a:p>
          <a:p>
            <a:pPr eaLnBrk="0" hangingPunct="0"/>
            <a:r>
              <a:rPr lang="en-US" altLang="lv-LV"/>
              <a:t>payments</a:t>
            </a:r>
            <a:endParaRPr lang="lv-LV" altLang="lv-LV"/>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C45B09E9-9620-C374-2E7C-9200E8A3BEE6}"/>
              </a:ext>
            </a:extLst>
          </p:cNvPr>
          <p:cNvSpPr>
            <a:spLocks noGrp="1"/>
          </p:cNvSpPr>
          <p:nvPr>
            <p:ph type="sldNum" sz="quarter" idx="12"/>
          </p:nvPr>
        </p:nvSpPr>
        <p:spPr/>
        <p:txBody>
          <a:bodyPr/>
          <a:lstStyle/>
          <a:p>
            <a:fld id="{9DB4B2B9-1618-4C3E-804F-1F3909BF6EDA}" type="slidenum">
              <a:rPr lang="en-GB" altLang="en-US"/>
              <a:pPr/>
              <a:t>34</a:t>
            </a:fld>
            <a:endParaRPr lang="en-GB" altLang="en-US"/>
          </a:p>
        </p:txBody>
      </p:sp>
      <p:sp>
        <p:nvSpPr>
          <p:cNvPr id="367618" name="Rectangle 2">
            <a:extLst>
              <a:ext uri="{FF2B5EF4-FFF2-40B4-BE49-F238E27FC236}">
                <a16:creationId xmlns:a16="http://schemas.microsoft.com/office/drawing/2014/main" id="{1E64B6A6-A15C-EE85-820D-29C075C6F568}"/>
              </a:ext>
            </a:extLst>
          </p:cNvPr>
          <p:cNvSpPr>
            <a:spLocks noGrp="1" noChangeArrowheads="1"/>
          </p:cNvSpPr>
          <p:nvPr>
            <p:ph type="title"/>
          </p:nvPr>
        </p:nvSpPr>
        <p:spPr>
          <a:xfrm>
            <a:off x="228600" y="277813"/>
            <a:ext cx="8686800" cy="1139825"/>
          </a:xfrm>
        </p:spPr>
        <p:txBody>
          <a:bodyPr/>
          <a:lstStyle/>
          <a:p>
            <a:r>
              <a:rPr lang="lv-LV" altLang="lv-LV" sz="3800"/>
              <a:t>1.Pīlāra budžeta reforma</a:t>
            </a:r>
            <a:br>
              <a:rPr lang="lv-LV" altLang="lv-LV" sz="3800"/>
            </a:br>
            <a:r>
              <a:rPr lang="lv-LV" altLang="lv-LV" sz="3800"/>
              <a:t>2014.-2020.gada perioda</a:t>
            </a:r>
            <a:br>
              <a:rPr lang="lv-LV" altLang="lv-LV" sz="3800"/>
            </a:br>
            <a:r>
              <a:rPr lang="lv-LV" altLang="lv-LV" sz="3800"/>
              <a:t>ES budžeta pārskatīšanas kontekstā</a:t>
            </a:r>
          </a:p>
        </p:txBody>
      </p:sp>
      <p:sp>
        <p:nvSpPr>
          <p:cNvPr id="367619" name="Rectangle 3">
            <a:extLst>
              <a:ext uri="{FF2B5EF4-FFF2-40B4-BE49-F238E27FC236}">
                <a16:creationId xmlns:a16="http://schemas.microsoft.com/office/drawing/2014/main" id="{B36B29DA-14EF-49B1-CF1E-2F33A3E9C35D}"/>
              </a:ext>
            </a:extLst>
          </p:cNvPr>
          <p:cNvSpPr>
            <a:spLocks noGrp="1" noChangeArrowheads="1"/>
          </p:cNvSpPr>
          <p:nvPr>
            <p:ph type="body" idx="1"/>
          </p:nvPr>
        </p:nvSpPr>
        <p:spPr>
          <a:xfrm>
            <a:off x="457200" y="2057400"/>
            <a:ext cx="8229600" cy="4038600"/>
          </a:xfrm>
        </p:spPr>
        <p:txBody>
          <a:bodyPr/>
          <a:lstStyle/>
          <a:p>
            <a:pPr marL="495300" indent="-495300">
              <a:lnSpc>
                <a:spcPct val="80000"/>
              </a:lnSpc>
              <a:buFont typeface="Wingdings" panose="05000000000000000000" pitchFamily="2" charset="2"/>
              <a:buNone/>
            </a:pPr>
            <a:r>
              <a:rPr lang="lv-LV" altLang="lv-LV" sz="2100" u="sng"/>
              <a:t>Secinājumi:</a:t>
            </a:r>
            <a:endParaRPr lang="ru-RU" altLang="lv-LV" sz="2100"/>
          </a:p>
          <a:p>
            <a:pPr marL="495300" indent="-495300" algn="justLow">
              <a:lnSpc>
                <a:spcPct val="80000"/>
              </a:lnSpc>
            </a:pPr>
            <a:r>
              <a:rPr lang="lv-LV" altLang="lv-LV" sz="2100"/>
              <a:t>Atdalītie maksājumi savu funkciju VDV jau ir izpildījuši vēsturiskajā periodā, un šobrīd ir uzskatāmi par atbalstu, kas pārsniedz produkcijas ražošanas vai prasību izpildes izmaksas. Nākamajā budžeta periodā tie būtu jāuzskata par resursu, kas būtu pārdalāms, ievērojot visā ES līdzvērtīgus un nediskriminējošus nosacījumus.</a:t>
            </a:r>
          </a:p>
          <a:p>
            <a:pPr marL="495300" indent="-495300" algn="justLow">
              <a:lnSpc>
                <a:spcPct val="80000"/>
              </a:lnSpc>
            </a:pPr>
            <a:r>
              <a:rPr lang="lv-LV" altLang="lv-LV" sz="2100"/>
              <a:t>Atdalīto platībmaksājumu gadījumā sabiedriskā produkta - zemes uzturēšanas labā lauksaimniecības stāvoklī, ražošanas izmaksas ir 100 EUR/ha. Latvijai būtu izdevīgi noteikt, ka tas ir vienīgais kritērijs, atbilstoši kuram visām valstīm tiek piešķirts viena veida un vienāds atbalsts.</a:t>
            </a:r>
          </a:p>
          <a:p>
            <a:pPr marL="495300" indent="-495300">
              <a:lnSpc>
                <a:spcPct val="80000"/>
              </a:lnSpc>
            </a:pPr>
            <a:r>
              <a:rPr lang="lv-LV" altLang="lv-LV" sz="2100"/>
              <a:t>1.pīlārā neizmantotā summa varētu tikt novirzīta uz 2.pīlāru (caur modulāciju), ja tiek pārskatīti modulācijas rezultātā iegūto līdzekļu izlietošanas principi.</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68BF20AD-CE65-3B76-1877-2B27A689AB3F}"/>
              </a:ext>
            </a:extLst>
          </p:cNvPr>
          <p:cNvSpPr>
            <a:spLocks noGrp="1"/>
          </p:cNvSpPr>
          <p:nvPr>
            <p:ph type="sldNum" sz="quarter" idx="12"/>
          </p:nvPr>
        </p:nvSpPr>
        <p:spPr/>
        <p:txBody>
          <a:bodyPr/>
          <a:lstStyle/>
          <a:p>
            <a:fld id="{CB7E2F29-C977-436A-8E8F-5C4748D83078}" type="slidenum">
              <a:rPr lang="en-GB" altLang="en-US"/>
              <a:pPr/>
              <a:t>35</a:t>
            </a:fld>
            <a:endParaRPr lang="en-GB" altLang="en-US"/>
          </a:p>
        </p:txBody>
      </p:sp>
      <p:sp>
        <p:nvSpPr>
          <p:cNvPr id="306178" name="Rectangle 2">
            <a:extLst>
              <a:ext uri="{FF2B5EF4-FFF2-40B4-BE49-F238E27FC236}">
                <a16:creationId xmlns:a16="http://schemas.microsoft.com/office/drawing/2014/main" id="{FE17DF63-C3F7-CF59-7B18-9F6FDC9096C2}"/>
              </a:ext>
            </a:extLst>
          </p:cNvPr>
          <p:cNvSpPr>
            <a:spLocks noGrp="1" noChangeArrowheads="1"/>
          </p:cNvSpPr>
          <p:nvPr>
            <p:ph type="title"/>
          </p:nvPr>
        </p:nvSpPr>
        <p:spPr/>
        <p:txBody>
          <a:bodyPr/>
          <a:lstStyle/>
          <a:p>
            <a:endParaRPr lang="lv-LV" altLang="lv-LV" sz="3800"/>
          </a:p>
        </p:txBody>
      </p:sp>
      <p:sp>
        <p:nvSpPr>
          <p:cNvPr id="306179" name="Rectangle 3">
            <a:extLst>
              <a:ext uri="{FF2B5EF4-FFF2-40B4-BE49-F238E27FC236}">
                <a16:creationId xmlns:a16="http://schemas.microsoft.com/office/drawing/2014/main" id="{D5ECB7F2-0C19-6E1B-5FF0-2AC45D574DA8}"/>
              </a:ext>
            </a:extLst>
          </p:cNvPr>
          <p:cNvSpPr>
            <a:spLocks noGrp="1" noChangeArrowheads="1"/>
          </p:cNvSpPr>
          <p:nvPr>
            <p:ph type="body" idx="1"/>
          </p:nvPr>
        </p:nvSpPr>
        <p:spPr/>
        <p:txBody>
          <a:bodyPr/>
          <a:lstStyle/>
          <a:p>
            <a:pPr algn="ctr">
              <a:buFont typeface="Wingdings" panose="05000000000000000000" pitchFamily="2" charset="2"/>
              <a:buNone/>
            </a:pPr>
            <a:r>
              <a:rPr lang="lv-LV" altLang="lv-LV" sz="4400"/>
              <a:t>Paldies par uzmanību!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34A4095B-14BF-1C38-A097-3E5A24F48FC6}"/>
              </a:ext>
            </a:extLst>
          </p:cNvPr>
          <p:cNvSpPr>
            <a:spLocks noGrp="1"/>
          </p:cNvSpPr>
          <p:nvPr>
            <p:ph type="sldNum" sz="quarter" idx="12"/>
          </p:nvPr>
        </p:nvSpPr>
        <p:spPr/>
        <p:txBody>
          <a:bodyPr/>
          <a:lstStyle/>
          <a:p>
            <a:fld id="{C2A40B22-06E5-4A6F-A1EB-92AAF643DF91}" type="slidenum">
              <a:rPr lang="en-GB" altLang="en-US"/>
              <a:pPr/>
              <a:t>4</a:t>
            </a:fld>
            <a:endParaRPr lang="en-GB" altLang="en-US"/>
          </a:p>
        </p:txBody>
      </p:sp>
      <p:sp>
        <p:nvSpPr>
          <p:cNvPr id="308226" name="Rectangle 2">
            <a:extLst>
              <a:ext uri="{FF2B5EF4-FFF2-40B4-BE49-F238E27FC236}">
                <a16:creationId xmlns:a16="http://schemas.microsoft.com/office/drawing/2014/main" id="{746EEB60-18FB-653E-B920-E9156F7A1335}"/>
              </a:ext>
            </a:extLst>
          </p:cNvPr>
          <p:cNvSpPr>
            <a:spLocks noGrp="1" noChangeArrowheads="1"/>
          </p:cNvSpPr>
          <p:nvPr>
            <p:ph type="title"/>
          </p:nvPr>
        </p:nvSpPr>
        <p:spPr>
          <a:xfrm>
            <a:off x="228600" y="277813"/>
            <a:ext cx="8686800" cy="1139825"/>
          </a:xfrm>
        </p:spPr>
        <p:txBody>
          <a:bodyPr/>
          <a:lstStyle/>
          <a:p>
            <a:endParaRPr lang="lv-LV" altLang="lv-LV" sz="3600"/>
          </a:p>
        </p:txBody>
      </p:sp>
      <p:sp>
        <p:nvSpPr>
          <p:cNvPr id="308227" name="Rectangle 3">
            <a:extLst>
              <a:ext uri="{FF2B5EF4-FFF2-40B4-BE49-F238E27FC236}">
                <a16:creationId xmlns:a16="http://schemas.microsoft.com/office/drawing/2014/main" id="{018FD6AC-5488-5CBF-3112-529C186E5B18}"/>
              </a:ext>
            </a:extLst>
          </p:cNvPr>
          <p:cNvSpPr>
            <a:spLocks noGrp="1" noChangeArrowheads="1"/>
          </p:cNvSpPr>
          <p:nvPr>
            <p:ph type="body" idx="1"/>
          </p:nvPr>
        </p:nvSpPr>
        <p:spPr>
          <a:xfrm>
            <a:off x="457200" y="1524000"/>
            <a:ext cx="8229600" cy="4876800"/>
          </a:xfrm>
        </p:spPr>
        <p:txBody>
          <a:bodyPr/>
          <a:lstStyle/>
          <a:p>
            <a:pPr marL="571500" indent="-571500">
              <a:lnSpc>
                <a:spcPct val="80000"/>
              </a:lnSpc>
              <a:buFont typeface="Wingdings" panose="05000000000000000000" pitchFamily="2" charset="2"/>
              <a:buNone/>
            </a:pPr>
            <a:r>
              <a:rPr lang="lv-LV" altLang="lv-LV" sz="2600" b="1"/>
              <a:t>1.metode. </a:t>
            </a:r>
            <a:r>
              <a:rPr lang="lv-LV" altLang="lv-LV" sz="2600"/>
              <a:t>ES-27 valstu līmeņa matemātisks modelis (AGMEMOD), lai ņemtu vērā ES koptirgus reakcijas uz politikas pārmaiņām faktoru ietekmi Baltijas piena ražošanas sektorā.</a:t>
            </a:r>
            <a:endParaRPr lang="lv-LV" altLang="lv-LV" sz="2600" u="sng"/>
          </a:p>
          <a:p>
            <a:pPr marL="571500" indent="-571500">
              <a:lnSpc>
                <a:spcPct val="80000"/>
              </a:lnSpc>
              <a:buFont typeface="Wingdings" panose="05000000000000000000" pitchFamily="2" charset="2"/>
              <a:buNone/>
            </a:pPr>
            <a:r>
              <a:rPr lang="lv-LV" altLang="lv-LV" sz="2600" u="sng"/>
              <a:t>Scenāriji.</a:t>
            </a:r>
            <a:endParaRPr lang="lv-LV" altLang="lv-LV" sz="2600" b="1"/>
          </a:p>
          <a:p>
            <a:pPr marL="571500" indent="-571500">
              <a:lnSpc>
                <a:spcPct val="80000"/>
              </a:lnSpc>
            </a:pPr>
            <a:r>
              <a:rPr lang="lv-LV" altLang="lv-LV" sz="2600" b="1"/>
              <a:t>Bāzes scenārijs</a:t>
            </a:r>
            <a:r>
              <a:rPr lang="lv-LV" altLang="lv-LV" sz="2600"/>
              <a:t>: </a:t>
            </a:r>
          </a:p>
          <a:p>
            <a:pPr marL="839788" lvl="1" indent="-495300">
              <a:lnSpc>
                <a:spcPct val="80000"/>
              </a:lnSpc>
            </a:pPr>
            <a:r>
              <a:rPr lang="lv-LV" altLang="lv-LV" sz="2200"/>
              <a:t>tiek saglabāta 2008.gadam noteiktā piena pārdošanas kvota.</a:t>
            </a:r>
            <a:endParaRPr lang="lv-LV" altLang="lv-LV" sz="2200" b="1"/>
          </a:p>
          <a:p>
            <a:pPr marL="571500" indent="-571500">
              <a:lnSpc>
                <a:spcPct val="80000"/>
              </a:lnSpc>
            </a:pPr>
            <a:r>
              <a:rPr lang="lv-LV" altLang="lv-LV" sz="2600" b="1"/>
              <a:t>Piena kvotas pakāpeniskas palielināšanas un atcelšanas scenārijs (MQ_out</a:t>
            </a:r>
            <a:r>
              <a:rPr lang="lv-LV" altLang="lv-LV" sz="2600"/>
              <a:t>):</a:t>
            </a:r>
          </a:p>
          <a:p>
            <a:pPr marL="839788" lvl="1" indent="-495300">
              <a:lnSpc>
                <a:spcPct val="80000"/>
              </a:lnSpc>
            </a:pPr>
            <a:r>
              <a:rPr lang="lv-LV" altLang="lv-LV" sz="2200"/>
              <a:t>piena kvota katru gadu līdz 2014.gadam visās ES valstīs tiek palielināta par 2%;</a:t>
            </a:r>
          </a:p>
          <a:p>
            <a:pPr marL="839788" lvl="1" indent="-495300">
              <a:lnSpc>
                <a:spcPct val="80000"/>
              </a:lnSpc>
            </a:pPr>
            <a:r>
              <a:rPr lang="lv-LV" altLang="lv-LV" sz="2200"/>
              <a:t>kvotu sistēma tiek atcelta 2015.gadā;</a:t>
            </a:r>
          </a:p>
          <a:p>
            <a:pPr marL="839788" lvl="1" indent="-495300">
              <a:lnSpc>
                <a:spcPct val="80000"/>
              </a:lnSpc>
            </a:pPr>
            <a:r>
              <a:rPr lang="lv-LV" altLang="lv-LV" sz="2200"/>
              <a:t>no 2009.gada sviesta intervences cena tiek samazināta par 5% gadā, vājpiena pulvera cena – par 1% gadā.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83BA59B4-D2E1-B206-9C4D-2B6B98B5D7AF}"/>
              </a:ext>
            </a:extLst>
          </p:cNvPr>
          <p:cNvSpPr>
            <a:spLocks noGrp="1"/>
          </p:cNvSpPr>
          <p:nvPr>
            <p:ph type="sldNum" sz="quarter" idx="12"/>
          </p:nvPr>
        </p:nvSpPr>
        <p:spPr/>
        <p:txBody>
          <a:bodyPr/>
          <a:lstStyle/>
          <a:p>
            <a:fld id="{8913B982-7BCF-4CD9-B18A-943DE2993C71}" type="slidenum">
              <a:rPr lang="en-GB" altLang="en-US"/>
              <a:pPr/>
              <a:t>5</a:t>
            </a:fld>
            <a:endParaRPr lang="en-GB" altLang="en-US"/>
          </a:p>
        </p:txBody>
      </p:sp>
      <p:sp>
        <p:nvSpPr>
          <p:cNvPr id="279554" name="Rectangle 2">
            <a:extLst>
              <a:ext uri="{FF2B5EF4-FFF2-40B4-BE49-F238E27FC236}">
                <a16:creationId xmlns:a16="http://schemas.microsoft.com/office/drawing/2014/main" id="{2496B66F-F81B-CC7C-17EF-AEF4FAEA827F}"/>
              </a:ext>
            </a:extLst>
          </p:cNvPr>
          <p:cNvSpPr>
            <a:spLocks noGrp="1" noChangeArrowheads="1"/>
          </p:cNvSpPr>
          <p:nvPr>
            <p:ph type="title"/>
          </p:nvPr>
        </p:nvSpPr>
        <p:spPr>
          <a:xfrm>
            <a:off x="228600" y="277813"/>
            <a:ext cx="8610600" cy="1139825"/>
          </a:xfrm>
        </p:spPr>
        <p:txBody>
          <a:bodyPr/>
          <a:lstStyle/>
          <a:p>
            <a:r>
              <a:rPr lang="lv-LV" altLang="lv-LV" sz="3600"/>
              <a:t>Piena ražošanas prognozētais līmenis 2020.</a:t>
            </a:r>
            <a:br>
              <a:rPr lang="lv-LV" altLang="lv-LV" sz="3600"/>
            </a:br>
            <a:r>
              <a:rPr lang="lv-LV" altLang="lv-LV" sz="3200"/>
              <a:t>Bāzes un MQ_out scenārijs salīdzinājumā ar 2008.gada kvotas līmeni</a:t>
            </a:r>
            <a:endParaRPr lang="en-GB" altLang="lv-LV" sz="3200"/>
          </a:p>
        </p:txBody>
      </p:sp>
      <p:pic>
        <p:nvPicPr>
          <p:cNvPr id="279674" name="Picture 122">
            <a:extLst>
              <a:ext uri="{FF2B5EF4-FFF2-40B4-BE49-F238E27FC236}">
                <a16:creationId xmlns:a16="http://schemas.microsoft.com/office/drawing/2014/main" id="{CB3F9DF1-251C-E09D-F7E0-7F8E80BC0306}"/>
              </a:ext>
            </a:extLst>
          </p:cNvPr>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28600" y="2209800"/>
            <a:ext cx="8915400" cy="2159000"/>
          </a:xfrm>
          <a:noFill/>
          <a:ln/>
          <a:extLs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sp>
        <p:nvSpPr>
          <p:cNvPr id="279676" name="Text Box 124">
            <a:extLst>
              <a:ext uri="{FF2B5EF4-FFF2-40B4-BE49-F238E27FC236}">
                <a16:creationId xmlns:a16="http://schemas.microsoft.com/office/drawing/2014/main" id="{4205469E-A596-F4F8-1740-2FA0B96F1D04}"/>
              </a:ext>
            </a:extLst>
          </p:cNvPr>
          <p:cNvSpPr txBox="1">
            <a:spLocks noChangeArrowheads="1"/>
          </p:cNvSpPr>
          <p:nvPr/>
        </p:nvSpPr>
        <p:spPr bwMode="auto">
          <a:xfrm>
            <a:off x="333375" y="4648200"/>
            <a:ext cx="794702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lv-LV" altLang="lv-LV" u="sng"/>
              <a:t>Secinājumi:</a:t>
            </a:r>
          </a:p>
          <a:p>
            <a:pPr>
              <a:buFontTx/>
              <a:buChar char="•"/>
            </a:pPr>
            <a:r>
              <a:rPr lang="lv-LV" altLang="lv-LV"/>
              <a:t>Baltijas valstis ir ieinteresētas piena kvotas atcelšanā, </a:t>
            </a:r>
          </a:p>
          <a:p>
            <a:pPr>
              <a:buFontTx/>
              <a:buChar char="•"/>
            </a:pPr>
            <a:r>
              <a:rPr lang="lv-LV" altLang="lv-LV"/>
              <a:t>Latvija nav ieinteresēta kvotas pakāpeniskā palielināšanā līdz 2014.gadam.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621E127E-B6C4-184C-8BCD-80F0C772BB14}"/>
              </a:ext>
            </a:extLst>
          </p:cNvPr>
          <p:cNvSpPr>
            <a:spLocks noGrp="1"/>
          </p:cNvSpPr>
          <p:nvPr>
            <p:ph type="sldNum" sz="quarter" idx="12"/>
          </p:nvPr>
        </p:nvSpPr>
        <p:spPr/>
        <p:txBody>
          <a:bodyPr/>
          <a:lstStyle/>
          <a:p>
            <a:fld id="{3BBC74E1-0EF6-426E-ACFC-1D6790FC33CC}" type="slidenum">
              <a:rPr lang="en-GB" altLang="en-US"/>
              <a:pPr/>
              <a:t>6</a:t>
            </a:fld>
            <a:endParaRPr lang="en-GB" altLang="en-US"/>
          </a:p>
        </p:txBody>
      </p:sp>
      <p:sp>
        <p:nvSpPr>
          <p:cNvPr id="275458" name="Rectangle 2">
            <a:extLst>
              <a:ext uri="{FF2B5EF4-FFF2-40B4-BE49-F238E27FC236}">
                <a16:creationId xmlns:a16="http://schemas.microsoft.com/office/drawing/2014/main" id="{F584A633-19C5-CE2D-626D-BDEE5ACF040E}"/>
              </a:ext>
            </a:extLst>
          </p:cNvPr>
          <p:cNvSpPr>
            <a:spLocks noGrp="1" noChangeArrowheads="1"/>
          </p:cNvSpPr>
          <p:nvPr>
            <p:ph type="title"/>
          </p:nvPr>
        </p:nvSpPr>
        <p:spPr/>
        <p:txBody>
          <a:bodyPr/>
          <a:lstStyle/>
          <a:p>
            <a:endParaRPr lang="lv-LV" altLang="lv-LV" sz="3800"/>
          </a:p>
        </p:txBody>
      </p:sp>
      <p:sp>
        <p:nvSpPr>
          <p:cNvPr id="275459" name="Rectangle 3">
            <a:extLst>
              <a:ext uri="{FF2B5EF4-FFF2-40B4-BE49-F238E27FC236}">
                <a16:creationId xmlns:a16="http://schemas.microsoft.com/office/drawing/2014/main" id="{0DCBBD6F-F2D0-EC54-6F7B-2707B7446077}"/>
              </a:ext>
            </a:extLst>
          </p:cNvPr>
          <p:cNvSpPr>
            <a:spLocks noGrp="1" noChangeArrowheads="1"/>
          </p:cNvSpPr>
          <p:nvPr>
            <p:ph type="body" idx="1"/>
          </p:nvPr>
        </p:nvSpPr>
        <p:spPr>
          <a:xfrm>
            <a:off x="609600" y="1600200"/>
            <a:ext cx="8305800" cy="4800600"/>
          </a:xfrm>
        </p:spPr>
        <p:txBody>
          <a:bodyPr/>
          <a:lstStyle/>
          <a:p>
            <a:pPr>
              <a:lnSpc>
                <a:spcPct val="90000"/>
              </a:lnSpc>
              <a:buFont typeface="Wingdings" panose="05000000000000000000" pitchFamily="2" charset="2"/>
              <a:buNone/>
            </a:pPr>
            <a:r>
              <a:rPr lang="lv-LV" altLang="lv-LV" sz="2100" b="1"/>
              <a:t>2.metode. </a:t>
            </a:r>
            <a:r>
              <a:rPr lang="lv-LV" altLang="lv-LV" sz="2100"/>
              <a:t>Matemātiski modeļi, kas aprēķina dalībvalstu sagaidāmo ražošanas līmeni atbilstoši iepirkuma cenas izmaiņām individuālas valsts līmenī.</a:t>
            </a:r>
            <a:endParaRPr lang="lv-LV" altLang="lv-LV" sz="2100" u="sng"/>
          </a:p>
          <a:p>
            <a:pPr>
              <a:lnSpc>
                <a:spcPct val="90000"/>
              </a:lnSpc>
              <a:buFont typeface="Wingdings" panose="05000000000000000000" pitchFamily="2" charset="2"/>
              <a:buNone/>
            </a:pPr>
            <a:r>
              <a:rPr lang="lv-LV" altLang="lv-LV" sz="2100" u="sng"/>
              <a:t>Scenāriji.</a:t>
            </a:r>
            <a:endParaRPr lang="lv-LV" altLang="lv-LV" sz="2100"/>
          </a:p>
          <a:p>
            <a:pPr>
              <a:lnSpc>
                <a:spcPct val="90000"/>
              </a:lnSpc>
            </a:pPr>
            <a:r>
              <a:rPr lang="lv-LV" altLang="lv-LV" sz="2100"/>
              <a:t>piena cena saglabājas Eiropas vidējā līmenī;</a:t>
            </a:r>
          </a:p>
          <a:p>
            <a:pPr>
              <a:lnSpc>
                <a:spcPct val="90000"/>
              </a:lnSpc>
            </a:pPr>
            <a:r>
              <a:rPr lang="lv-LV" altLang="lv-LV" sz="2100"/>
              <a:t>piena cena samazinās līdz pasaules cenas līmenim.</a:t>
            </a:r>
          </a:p>
          <a:p>
            <a:pPr>
              <a:lnSpc>
                <a:spcPct val="90000"/>
              </a:lnSpc>
              <a:buFont typeface="Wingdings" panose="05000000000000000000" pitchFamily="2" charset="2"/>
              <a:buNone/>
            </a:pPr>
            <a:endParaRPr lang="lv-LV" altLang="lv-LV" sz="2100"/>
          </a:p>
          <a:p>
            <a:pPr>
              <a:lnSpc>
                <a:spcPct val="90000"/>
              </a:lnSpc>
              <a:buFont typeface="Wingdings" panose="05000000000000000000" pitchFamily="2" charset="2"/>
              <a:buNone/>
            </a:pPr>
            <a:r>
              <a:rPr lang="lv-LV" altLang="lv-LV" sz="2100"/>
              <a:t>Veicot novērtējumu, ir ņemti vērā:</a:t>
            </a:r>
          </a:p>
          <a:p>
            <a:pPr>
              <a:lnSpc>
                <a:spcPct val="90000"/>
              </a:lnSpc>
            </a:pPr>
            <a:r>
              <a:rPr lang="lv-LV" altLang="lv-LV" sz="2100"/>
              <a:t>valsts kvotas pārsniegumi un soda naudas par pārsniegumu,</a:t>
            </a:r>
          </a:p>
          <a:p>
            <a:pPr>
              <a:lnSpc>
                <a:spcPct val="90000"/>
              </a:lnSpc>
            </a:pPr>
            <a:r>
              <a:rPr lang="lv-LV" altLang="lv-LV" sz="2100"/>
              <a:t>ar piena ražošanu saistītais atbalsts VDV</a:t>
            </a:r>
          </a:p>
          <a:p>
            <a:pPr>
              <a:lnSpc>
                <a:spcPct val="90000"/>
              </a:lnSpc>
            </a:pPr>
            <a:r>
              <a:rPr lang="lv-LV" altLang="lv-LV" sz="2100"/>
              <a:t>JDV ir ievērtēti par piena ražošanu piešķirtie PVTM.</a:t>
            </a:r>
          </a:p>
          <a:p>
            <a:pPr>
              <a:lnSpc>
                <a:spcPct val="90000"/>
              </a:lnSpc>
              <a:buFont typeface="Wingdings" panose="05000000000000000000" pitchFamily="2" charset="2"/>
              <a:buNone/>
            </a:pPr>
            <a:r>
              <a:rPr lang="lv-LV" altLang="lv-LV" sz="2100" u="sng"/>
              <a:t>Ražošanas  atbalsta maksājumi un soda naudas ir attiecināti uz piena pārdošanas cenu, kas atbilstoši tiem koriģēta.</a:t>
            </a:r>
            <a:r>
              <a:rPr lang="lv-LV" altLang="lv-LV" sz="210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7FC7CCDE-2926-615D-F3BD-00D3D27C85FE}"/>
              </a:ext>
            </a:extLst>
          </p:cNvPr>
          <p:cNvSpPr>
            <a:spLocks noGrp="1"/>
          </p:cNvSpPr>
          <p:nvPr>
            <p:ph type="sldNum" sz="quarter" idx="12"/>
          </p:nvPr>
        </p:nvSpPr>
        <p:spPr/>
        <p:txBody>
          <a:bodyPr/>
          <a:lstStyle/>
          <a:p>
            <a:fld id="{774B1C49-DCF4-49D8-B3F3-137E48A54108}" type="slidenum">
              <a:rPr lang="en-GB" altLang="en-US"/>
              <a:pPr/>
              <a:t>7</a:t>
            </a:fld>
            <a:endParaRPr lang="en-GB" altLang="en-US"/>
          </a:p>
        </p:txBody>
      </p:sp>
      <p:sp>
        <p:nvSpPr>
          <p:cNvPr id="270338" name="Rectangle 2">
            <a:extLst>
              <a:ext uri="{FF2B5EF4-FFF2-40B4-BE49-F238E27FC236}">
                <a16:creationId xmlns:a16="http://schemas.microsoft.com/office/drawing/2014/main" id="{8DF6CEDB-500F-2473-2F44-122308D8FEDE}"/>
              </a:ext>
            </a:extLst>
          </p:cNvPr>
          <p:cNvSpPr>
            <a:spLocks noGrp="1" noChangeArrowheads="1"/>
          </p:cNvSpPr>
          <p:nvPr>
            <p:ph type="title"/>
          </p:nvPr>
        </p:nvSpPr>
        <p:spPr>
          <a:xfrm>
            <a:off x="304800" y="277813"/>
            <a:ext cx="8610600" cy="1139825"/>
          </a:xfrm>
        </p:spPr>
        <p:txBody>
          <a:bodyPr/>
          <a:lstStyle/>
          <a:p>
            <a:r>
              <a:rPr lang="lv-LV" altLang="lv-LV" sz="3600"/>
              <a:t>Sagaidāmais piena piegādes pārstrādei līmenis atkarībā no piena iepirkuma cenas</a:t>
            </a:r>
            <a:r>
              <a:rPr lang="lv-LV" altLang="lv-LV" sz="3800"/>
              <a:t> </a:t>
            </a:r>
            <a:endParaRPr lang="en-GB" altLang="lv-LV" sz="3800"/>
          </a:p>
        </p:txBody>
      </p:sp>
      <p:pic>
        <p:nvPicPr>
          <p:cNvPr id="270344" name="Picture 8">
            <a:extLst>
              <a:ext uri="{FF2B5EF4-FFF2-40B4-BE49-F238E27FC236}">
                <a16:creationId xmlns:a16="http://schemas.microsoft.com/office/drawing/2014/main" id="{A3B9842F-AD5A-8EAD-2B72-343091DD6751}"/>
              </a:ext>
            </a:extLst>
          </p:cNvPr>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457200" y="1447800"/>
            <a:ext cx="8686800" cy="4722813"/>
          </a:xfrm>
          <a:noFill/>
          <a:ln/>
          <a:extLs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sp>
        <p:nvSpPr>
          <p:cNvPr id="270345" name="Text Box 9">
            <a:extLst>
              <a:ext uri="{FF2B5EF4-FFF2-40B4-BE49-F238E27FC236}">
                <a16:creationId xmlns:a16="http://schemas.microsoft.com/office/drawing/2014/main" id="{267014D2-9FB8-9187-B2D8-F8C018E184F7}"/>
              </a:ext>
            </a:extLst>
          </p:cNvPr>
          <p:cNvSpPr txBox="1">
            <a:spLocks noChangeArrowheads="1"/>
          </p:cNvSpPr>
          <p:nvPr/>
        </p:nvSpPr>
        <p:spPr bwMode="auto">
          <a:xfrm>
            <a:off x="1143000" y="5943600"/>
            <a:ext cx="676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lv-LV"/>
              <a:t>Avots: LVAEI aprēķini, izmantojot R1788/2004 un DG-Agri datus</a:t>
            </a:r>
            <a:r>
              <a:rPr lang="lv-LV" altLang="lv-LV"/>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35D26D7-CCD0-5937-813F-31FBB61FF17F}"/>
              </a:ext>
            </a:extLst>
          </p:cNvPr>
          <p:cNvSpPr>
            <a:spLocks noGrp="1"/>
          </p:cNvSpPr>
          <p:nvPr>
            <p:ph type="sldNum" sz="quarter" idx="12"/>
          </p:nvPr>
        </p:nvSpPr>
        <p:spPr/>
        <p:txBody>
          <a:bodyPr/>
          <a:lstStyle/>
          <a:p>
            <a:fld id="{137849D1-D30F-4E26-9253-D01E20D56290}" type="slidenum">
              <a:rPr lang="en-GB" altLang="en-US"/>
              <a:pPr/>
              <a:t>8</a:t>
            </a:fld>
            <a:endParaRPr lang="en-GB" altLang="en-US"/>
          </a:p>
        </p:txBody>
      </p:sp>
      <p:sp>
        <p:nvSpPr>
          <p:cNvPr id="310274" name="Rectangle 2">
            <a:extLst>
              <a:ext uri="{FF2B5EF4-FFF2-40B4-BE49-F238E27FC236}">
                <a16:creationId xmlns:a16="http://schemas.microsoft.com/office/drawing/2014/main" id="{5274E6C9-0DDF-C1A9-CB61-411257382A27}"/>
              </a:ext>
            </a:extLst>
          </p:cNvPr>
          <p:cNvSpPr>
            <a:spLocks noGrp="1" noChangeArrowheads="1"/>
          </p:cNvSpPr>
          <p:nvPr>
            <p:ph type="title"/>
          </p:nvPr>
        </p:nvSpPr>
        <p:spPr>
          <a:xfrm>
            <a:off x="457200" y="277813"/>
            <a:ext cx="8458200" cy="1139825"/>
          </a:xfrm>
        </p:spPr>
        <p:txBody>
          <a:bodyPr/>
          <a:lstStyle/>
          <a:p>
            <a:r>
              <a:rPr lang="lv-LV" altLang="lv-LV" sz="3600"/>
              <a:t>Sagaidāmais piena piegādes parstrādei līmenis atkarībā no piena iepirkuma cenas</a:t>
            </a:r>
            <a:endParaRPr lang="en-GB" altLang="lv-LV" sz="3600"/>
          </a:p>
        </p:txBody>
      </p:sp>
      <p:sp>
        <p:nvSpPr>
          <p:cNvPr id="310275" name="Rectangle 3">
            <a:extLst>
              <a:ext uri="{FF2B5EF4-FFF2-40B4-BE49-F238E27FC236}">
                <a16:creationId xmlns:a16="http://schemas.microsoft.com/office/drawing/2014/main" id="{75BFF6B2-74AB-560F-0BA2-B93D386AF368}"/>
              </a:ext>
            </a:extLst>
          </p:cNvPr>
          <p:cNvSpPr>
            <a:spLocks noGrp="1" noChangeArrowheads="1"/>
          </p:cNvSpPr>
          <p:nvPr>
            <p:ph type="body" idx="1"/>
          </p:nvPr>
        </p:nvSpPr>
        <p:spPr>
          <a:xfrm>
            <a:off x="609600" y="1371600"/>
            <a:ext cx="8305800" cy="4800600"/>
          </a:xfrm>
        </p:spPr>
        <p:txBody>
          <a:bodyPr/>
          <a:lstStyle/>
          <a:p>
            <a:pPr>
              <a:lnSpc>
                <a:spcPct val="90000"/>
              </a:lnSpc>
              <a:buFont typeface="Wingdings" panose="05000000000000000000" pitchFamily="2" charset="2"/>
              <a:buNone/>
            </a:pPr>
            <a:r>
              <a:rPr lang="lv-LV" altLang="lv-LV" sz="2100" u="sng"/>
              <a:t>Secinājumi:</a:t>
            </a:r>
            <a:endParaRPr lang="lv-LV" altLang="lv-LV" sz="2100"/>
          </a:p>
          <a:p>
            <a:pPr>
              <a:lnSpc>
                <a:spcPct val="90000"/>
              </a:lnSpc>
            </a:pPr>
            <a:r>
              <a:rPr lang="lv-LV" altLang="lv-LV" sz="2100"/>
              <a:t>JDV atbilstoši pašreizējai ražošanas struktūrai ražošanas un pārdevumu apjomu kāpinājumam </a:t>
            </a:r>
            <a:r>
              <a:rPr lang="lv-LV" altLang="lv-LV" sz="2100" u="sng"/>
              <a:t>būtisks stimuls ir piena iepirkuma cena, savukārt, pilnībā liberalizējot ES piena produktu tirgu, kvotu palielinājums līdz 2014./2015.gadam būtu tikai formāla atļauja ražotāju „brīvībai”</a:t>
            </a:r>
            <a:r>
              <a:rPr lang="lv-LV" altLang="lv-LV" sz="2100"/>
              <a:t>. Atsevišķu VDV tirgus daļas samazināšanās varētu tikt kompensēta ar Itālijas piena ražotāju produkcijas apjomu pieaugumu.</a:t>
            </a:r>
          </a:p>
          <a:p>
            <a:pPr>
              <a:lnSpc>
                <a:spcPct val="90000"/>
              </a:lnSpc>
            </a:pPr>
            <a:r>
              <a:rPr lang="lv-LV" altLang="lv-LV" sz="2100"/>
              <a:t>Lietuvas piena ražotāju konkurētspēja Baltijas valstīs, saglabājoties pašreizējai ražošanas struktūrai un situācijai produkcijas kvalitātes un kontroles jomā, ir visaugstākā, un ES piena iepirkuma cenas līmeņa pazemināšanās līdz pasaules cenas līmenim joprojām stimulēs ražošanas apjomu kāpumu Lietuvā.</a:t>
            </a:r>
          </a:p>
          <a:p>
            <a:pPr>
              <a:lnSpc>
                <a:spcPct val="90000"/>
              </a:lnSpc>
            </a:pPr>
            <a:r>
              <a:rPr lang="lv-LV" altLang="lv-LV" sz="2100"/>
              <a:t>Latvijas ražošanas apjomi varētu saglabāties tuvu iepriekšējam līmenim, Igaunijas piena ražotājus cenu kritums varētu mudināt samazināt ražošanu (līdzīgi kā to arī parāda 1.metodes rezultāti).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AFAE248E-D867-12C6-428C-7A0DA2469C98}"/>
              </a:ext>
            </a:extLst>
          </p:cNvPr>
          <p:cNvSpPr>
            <a:spLocks noGrp="1" noChangeArrowheads="1"/>
          </p:cNvSpPr>
          <p:nvPr>
            <p:ph type="sldNum" sz="quarter" idx="4"/>
          </p:nvPr>
        </p:nvSpPr>
        <p:spPr/>
        <p:txBody>
          <a:bodyPr/>
          <a:lstStyle/>
          <a:p>
            <a:fld id="{2EA3EDC0-F0EA-446A-BFC8-1F723A9C4922}" type="slidenum">
              <a:rPr lang="en-GB" altLang="en-US"/>
              <a:pPr/>
              <a:t>9</a:t>
            </a:fld>
            <a:endParaRPr lang="en-GB" altLang="en-US"/>
          </a:p>
        </p:txBody>
      </p:sp>
      <p:sp>
        <p:nvSpPr>
          <p:cNvPr id="320514" name="Rectangle 2">
            <a:extLst>
              <a:ext uri="{FF2B5EF4-FFF2-40B4-BE49-F238E27FC236}">
                <a16:creationId xmlns:a16="http://schemas.microsoft.com/office/drawing/2014/main" id="{CA20128A-CBF4-38AC-ED77-BB422F7427A3}"/>
              </a:ext>
            </a:extLst>
          </p:cNvPr>
          <p:cNvSpPr>
            <a:spLocks noGrp="1" noChangeArrowheads="1"/>
          </p:cNvSpPr>
          <p:nvPr>
            <p:ph type="ctrTitle"/>
          </p:nvPr>
        </p:nvSpPr>
        <p:spPr>
          <a:xfrm>
            <a:off x="685800" y="1371600"/>
            <a:ext cx="8229600" cy="1600200"/>
          </a:xfrm>
        </p:spPr>
        <p:txBody>
          <a:bodyPr/>
          <a:lstStyle/>
          <a:p>
            <a:pPr>
              <a:lnSpc>
                <a:spcPct val="70000"/>
              </a:lnSpc>
            </a:pPr>
            <a:r>
              <a:rPr lang="lv-LV" altLang="lv-LV" sz="4600"/>
              <a:t>Kādēļ ir atbalstāma saistīto maksājumu pilnīga atcelšana visās dalībvalstīs?</a:t>
            </a:r>
            <a:endParaRPr lang="en-GB" altLang="lv-LV" sz="4600"/>
          </a:p>
        </p:txBody>
      </p:sp>
      <p:sp>
        <p:nvSpPr>
          <p:cNvPr id="320515" name="Rectangle 3">
            <a:extLst>
              <a:ext uri="{FF2B5EF4-FFF2-40B4-BE49-F238E27FC236}">
                <a16:creationId xmlns:a16="http://schemas.microsoft.com/office/drawing/2014/main" id="{54742807-7802-215D-A204-19107F6AC849}"/>
              </a:ext>
            </a:extLst>
          </p:cNvPr>
          <p:cNvSpPr>
            <a:spLocks noGrp="1" noChangeArrowheads="1"/>
          </p:cNvSpPr>
          <p:nvPr>
            <p:ph type="subTitle" idx="1"/>
          </p:nvPr>
        </p:nvSpPr>
        <p:spPr>
          <a:xfrm>
            <a:off x="533400" y="4191000"/>
            <a:ext cx="5029200" cy="1143000"/>
          </a:xfrm>
        </p:spPr>
        <p:txBody>
          <a:bodyPr/>
          <a:lstStyle/>
          <a:p>
            <a:r>
              <a:rPr lang="lv-LV" altLang="lv-LV"/>
              <a:t>	</a:t>
            </a:r>
            <a:endParaRPr lang="en-GB" altLang="lv-LV"/>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lv-LV"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lv-LV"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AM_new</Template>
  <TotalTime>6008</TotalTime>
  <Words>2292</Words>
  <Application>Microsoft Office PowerPoint</Application>
  <PresentationFormat>On-screen Show (4:3)</PresentationFormat>
  <Paragraphs>414</Paragraphs>
  <Slides>35</Slides>
  <Notes>35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1" baseType="lpstr">
      <vt:lpstr>Arial</vt:lpstr>
      <vt:lpstr>Garamond</vt:lpstr>
      <vt:lpstr>Times New Roman</vt:lpstr>
      <vt:lpstr>Wingdings</vt:lpstr>
      <vt:lpstr>Edge</vt:lpstr>
      <vt:lpstr>Microsoft Word Picture</vt:lpstr>
      <vt:lpstr>ES KLP reformas  ‘Veselības pārbaudē’ izvirzīto jautājumu  un priekšlikumu perspektīvais novērtējums Latvijai un Baltijas Valstīm </vt:lpstr>
      <vt:lpstr>Prezentācijā:</vt:lpstr>
      <vt:lpstr>Kāds ir sagaidāmais piena kvotu atcelšanas efekts un „mīkstās piezemēšanās”  politikas nozīme piena sektorā?</vt:lpstr>
      <vt:lpstr>PowerPoint Presentation</vt:lpstr>
      <vt:lpstr>Piena ražošanas prognozētais līmenis 2020. Bāzes un MQ_out scenārijs salīdzinājumā ar 2008.gada kvotas līmeni</vt:lpstr>
      <vt:lpstr>PowerPoint Presentation</vt:lpstr>
      <vt:lpstr>Sagaidāmais piena piegādes pārstrādei līmenis atkarībā no piena iepirkuma cenas </vt:lpstr>
      <vt:lpstr>Sagaidāmais piena piegādes parstrādei līmenis atkarībā no piena iepirkuma cenas</vt:lpstr>
      <vt:lpstr>Kādēļ ir atbalstāma saistīto maksājumu pilnīga atcelšana visās dalībvalstīs?</vt:lpstr>
      <vt:lpstr>PowerPoint Presentation</vt:lpstr>
      <vt:lpstr>Graudu un rapšu platību prognozes 2020. (SP_DEMO/Bāzes scenārijs, %)</vt:lpstr>
      <vt:lpstr>Kādēļ ir atbalstāma saistīto maksājumu pilnīga atcelšana laukaugiem visās dalībvalstīs?</vt:lpstr>
      <vt:lpstr>PowerPoint Presentation</vt:lpstr>
      <vt:lpstr>Zīdītājgovju skaita prognozes. (SP_COMO/Bāzes scenārijs, %)</vt:lpstr>
      <vt:lpstr>Tiešais atbalsts* galvenajās ES cenu noteicējās valstīs un Latvijā (EUR/100 kg liellopu gaļas)</vt:lpstr>
      <vt:lpstr>Tiešā atbalsta maksājumu kompleksais efekts liellopu sektorā</vt:lpstr>
      <vt:lpstr>Kādēļ ir atbalstāma saistīto maksājumu atcelšana liellopu sektorā visās dalībvalstīs?</vt:lpstr>
      <vt:lpstr>Kāda ir jaunā modulācijas priekšlikuma ietekme?</vt:lpstr>
      <vt:lpstr>Modulation</vt:lpstr>
      <vt:lpstr>Modulation</vt:lpstr>
      <vt:lpstr>Kāda ir jaunā modulācijas priekšlikuma ietekme?</vt:lpstr>
      <vt:lpstr>Modulation,  redistribution impact, mio EUR</vt:lpstr>
      <vt:lpstr>EC proposals for CAP changes under the Health Check.  Conclusions I</vt:lpstr>
      <vt:lpstr>EC proposals for CAP changes under the Health Check.  Conclusions II</vt:lpstr>
      <vt:lpstr>EC proposals for CAP changes under the Health Check. Conclusions III </vt:lpstr>
      <vt:lpstr>Lauksaimnieku  viedokļi par ‘Veselības pārbaudes’ jautājumiem Baltijas valstīs.</vt:lpstr>
      <vt:lpstr>Secinājumi kopīgas Baltijas valstu pozīcijas veidošanai par KLP „Veselības pārbaudi”.</vt:lpstr>
      <vt:lpstr>1.Pīlāra budžeta reforma 2014.-2020.gada perioda ES budžeta pārskatīšanas kontekstā</vt:lpstr>
      <vt:lpstr>Scenario Results for FR</vt:lpstr>
      <vt:lpstr>Scenario Results for FR</vt:lpstr>
      <vt:lpstr>Scenario Results for FR</vt:lpstr>
      <vt:lpstr>Policy effects in FR beef market. Actual data</vt:lpstr>
      <vt:lpstr>Policy effects in beef key market DE. Actual data</vt:lpstr>
      <vt:lpstr>1.Pīlāra budžeta reforma 2014.-2020.gada perioda ES budžeta pārskatīšanas kontekstā</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do with    the reformed CAP ?</dc:title>
  <dc:creator>andris</dc:creator>
  <cp:lastModifiedBy>AMgl</cp:lastModifiedBy>
  <cp:revision>202</cp:revision>
  <dcterms:created xsi:type="dcterms:W3CDTF">2007-02-19T08:44:06Z</dcterms:created>
  <dcterms:modified xsi:type="dcterms:W3CDTF">2024-03-26T16:21:00Z</dcterms:modified>
</cp:coreProperties>
</file>